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77" r:id="rId6"/>
    <p:sldId id="261" r:id="rId7"/>
    <p:sldId id="276" r:id="rId8"/>
    <p:sldId id="270" r:id="rId9"/>
    <p:sldId id="271" r:id="rId10"/>
    <p:sldId id="272" r:id="rId11"/>
    <p:sldId id="273" r:id="rId12"/>
    <p:sldId id="274" r:id="rId13"/>
    <p:sldId id="275" r:id="rId14"/>
    <p:sldId id="259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60586" autoAdjust="0"/>
  </p:normalViewPr>
  <p:slideViewPr>
    <p:cSldViewPr snapToGrid="0" snapToObjects="1">
      <p:cViewPr varScale="1">
        <p:scale>
          <a:sx n="76" d="100"/>
          <a:sy n="76" d="100"/>
        </p:scale>
        <p:origin x="201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464FE3-276D-C448-BF71-DA79890EEE33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FC8B614-CE4D-4E4E-B696-7119B1AFF4BE}">
      <dgm:prSet phldrT="[Texte]"/>
      <dgm:spPr/>
      <dgm:t>
        <a:bodyPr/>
        <a:lstStyle/>
        <a:p>
          <a:r>
            <a:rPr lang="fr-FR" dirty="0" smtClean="0"/>
            <a:t>Conception</a:t>
          </a:r>
          <a:endParaRPr lang="fr-FR" dirty="0"/>
        </a:p>
      </dgm:t>
    </dgm:pt>
    <dgm:pt modelId="{2BCBCF31-95FB-4C4D-A612-60F6B81EB576}" type="parTrans" cxnId="{84BB9219-32F2-1E45-9698-A2B6C51BF624}">
      <dgm:prSet/>
      <dgm:spPr/>
      <dgm:t>
        <a:bodyPr/>
        <a:lstStyle/>
        <a:p>
          <a:endParaRPr lang="fr-FR"/>
        </a:p>
      </dgm:t>
    </dgm:pt>
    <dgm:pt modelId="{40019726-AFB4-7E4E-9318-A93096C84502}" type="sibTrans" cxnId="{84BB9219-32F2-1E45-9698-A2B6C51BF624}">
      <dgm:prSet/>
      <dgm:spPr/>
      <dgm:t>
        <a:bodyPr/>
        <a:lstStyle/>
        <a:p>
          <a:endParaRPr lang="fr-FR"/>
        </a:p>
      </dgm:t>
    </dgm:pt>
    <dgm:pt modelId="{6246E6C0-96BA-4646-A61A-084776414FAC}">
      <dgm:prSet phldrT="[Texte]"/>
      <dgm:spPr/>
      <dgm:t>
        <a:bodyPr/>
        <a:lstStyle/>
        <a:p>
          <a:r>
            <a:rPr lang="fr-FR" dirty="0" err="1" smtClean="0"/>
            <a:t>Compogravure</a:t>
          </a:r>
          <a:r>
            <a:rPr lang="fr-FR" dirty="0" smtClean="0"/>
            <a:t> &amp; photogravure</a:t>
          </a:r>
          <a:endParaRPr lang="fr-FR" dirty="0"/>
        </a:p>
      </dgm:t>
    </dgm:pt>
    <dgm:pt modelId="{D4A3CBAC-B6F2-9A44-902A-DB8A3481349F}" type="parTrans" cxnId="{415AA53B-4B0B-D44F-AF8E-716B95633B98}">
      <dgm:prSet/>
      <dgm:spPr/>
      <dgm:t>
        <a:bodyPr/>
        <a:lstStyle/>
        <a:p>
          <a:endParaRPr lang="fr-FR"/>
        </a:p>
      </dgm:t>
    </dgm:pt>
    <dgm:pt modelId="{7A874A53-588B-FE4E-B376-6DADFD618951}" type="sibTrans" cxnId="{415AA53B-4B0B-D44F-AF8E-716B95633B98}">
      <dgm:prSet/>
      <dgm:spPr/>
      <dgm:t>
        <a:bodyPr/>
        <a:lstStyle/>
        <a:p>
          <a:endParaRPr lang="fr-FR"/>
        </a:p>
      </dgm:t>
    </dgm:pt>
    <dgm:pt modelId="{D7EDE336-45D8-C147-8D2E-38C5DE9AAD9A}">
      <dgm:prSet phldrT="[Texte]"/>
      <dgm:spPr/>
      <dgm:t>
        <a:bodyPr/>
        <a:lstStyle/>
        <a:p>
          <a:r>
            <a:rPr lang="fr-FR" dirty="0" smtClean="0"/>
            <a:t>Impression</a:t>
          </a:r>
          <a:endParaRPr lang="fr-FR" dirty="0"/>
        </a:p>
      </dgm:t>
    </dgm:pt>
    <dgm:pt modelId="{0429B789-8217-924C-8843-7E5FE99DA091}" type="parTrans" cxnId="{A4214806-2F0C-3B48-9814-B9FBAD3A9ED5}">
      <dgm:prSet/>
      <dgm:spPr/>
      <dgm:t>
        <a:bodyPr/>
        <a:lstStyle/>
        <a:p>
          <a:endParaRPr lang="fr-FR"/>
        </a:p>
      </dgm:t>
    </dgm:pt>
    <dgm:pt modelId="{0CF50080-1AE7-8940-9E1F-5DF4150573B6}" type="sibTrans" cxnId="{A4214806-2F0C-3B48-9814-B9FBAD3A9ED5}">
      <dgm:prSet/>
      <dgm:spPr/>
      <dgm:t>
        <a:bodyPr/>
        <a:lstStyle/>
        <a:p>
          <a:endParaRPr lang="fr-FR"/>
        </a:p>
      </dgm:t>
    </dgm:pt>
    <dgm:pt modelId="{DB8E7935-A8D2-B74A-A8F8-A90F1C473990}" type="pres">
      <dgm:prSet presAssocID="{C7464FE3-276D-C448-BF71-DA79890EEE33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D633570-F8DB-5A46-B4E9-38ED0A73895B}" type="pres">
      <dgm:prSet presAssocID="{C7464FE3-276D-C448-BF71-DA79890EEE33}" presName="arrow" presStyleLbl="bgShp" presStyleIdx="0" presStyleCnt="1"/>
      <dgm:spPr/>
    </dgm:pt>
    <dgm:pt modelId="{81E4F67C-B5D1-3A4B-B951-A6DDC5A59D07}" type="pres">
      <dgm:prSet presAssocID="{C7464FE3-276D-C448-BF71-DA79890EEE33}" presName="linearProcess" presStyleCnt="0"/>
      <dgm:spPr/>
    </dgm:pt>
    <dgm:pt modelId="{5C7ED362-44A0-FE42-A23C-B49ACD1601BC}" type="pres">
      <dgm:prSet presAssocID="{7FC8B614-CE4D-4E4E-B696-7119B1AFF4BE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9E45716-6492-8A4F-928C-CBAF07BBA2C4}" type="pres">
      <dgm:prSet presAssocID="{40019726-AFB4-7E4E-9318-A93096C84502}" presName="sibTrans" presStyleCnt="0"/>
      <dgm:spPr/>
    </dgm:pt>
    <dgm:pt modelId="{4E06456D-E171-B54F-8784-6AE9095DA057}" type="pres">
      <dgm:prSet presAssocID="{6246E6C0-96BA-4646-A61A-084776414FAC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5DCA48A-48A3-B34C-8B8D-E995E74D1739}" type="pres">
      <dgm:prSet presAssocID="{7A874A53-588B-FE4E-B376-6DADFD618951}" presName="sibTrans" presStyleCnt="0"/>
      <dgm:spPr/>
    </dgm:pt>
    <dgm:pt modelId="{ED40BD38-578C-0346-BA84-5FCABF9AA8E6}" type="pres">
      <dgm:prSet presAssocID="{D7EDE336-45D8-C147-8D2E-38C5DE9AAD9A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F5E6AF8F-7965-114F-800A-64D0B5B5FD5C}" type="presOf" srcId="{D7EDE336-45D8-C147-8D2E-38C5DE9AAD9A}" destId="{ED40BD38-578C-0346-BA84-5FCABF9AA8E6}" srcOrd="0" destOrd="0" presId="urn:microsoft.com/office/officeart/2005/8/layout/hProcess9"/>
    <dgm:cxn modelId="{415AA53B-4B0B-D44F-AF8E-716B95633B98}" srcId="{C7464FE3-276D-C448-BF71-DA79890EEE33}" destId="{6246E6C0-96BA-4646-A61A-084776414FAC}" srcOrd="1" destOrd="0" parTransId="{D4A3CBAC-B6F2-9A44-902A-DB8A3481349F}" sibTransId="{7A874A53-588B-FE4E-B376-6DADFD618951}"/>
    <dgm:cxn modelId="{7E68BED5-9C72-9240-91FD-8402351FC0F6}" type="presOf" srcId="{C7464FE3-276D-C448-BF71-DA79890EEE33}" destId="{DB8E7935-A8D2-B74A-A8F8-A90F1C473990}" srcOrd="0" destOrd="0" presId="urn:microsoft.com/office/officeart/2005/8/layout/hProcess9"/>
    <dgm:cxn modelId="{A4214806-2F0C-3B48-9814-B9FBAD3A9ED5}" srcId="{C7464FE3-276D-C448-BF71-DA79890EEE33}" destId="{D7EDE336-45D8-C147-8D2E-38C5DE9AAD9A}" srcOrd="2" destOrd="0" parTransId="{0429B789-8217-924C-8843-7E5FE99DA091}" sibTransId="{0CF50080-1AE7-8940-9E1F-5DF4150573B6}"/>
    <dgm:cxn modelId="{798EA352-DF9B-404E-A2CB-7A649A0EFD85}" type="presOf" srcId="{6246E6C0-96BA-4646-A61A-084776414FAC}" destId="{4E06456D-E171-B54F-8784-6AE9095DA057}" srcOrd="0" destOrd="0" presId="urn:microsoft.com/office/officeart/2005/8/layout/hProcess9"/>
    <dgm:cxn modelId="{964E3CB8-8148-D244-8F9A-9E7F213CBF89}" type="presOf" srcId="{7FC8B614-CE4D-4E4E-B696-7119B1AFF4BE}" destId="{5C7ED362-44A0-FE42-A23C-B49ACD1601BC}" srcOrd="0" destOrd="0" presId="urn:microsoft.com/office/officeart/2005/8/layout/hProcess9"/>
    <dgm:cxn modelId="{84BB9219-32F2-1E45-9698-A2B6C51BF624}" srcId="{C7464FE3-276D-C448-BF71-DA79890EEE33}" destId="{7FC8B614-CE4D-4E4E-B696-7119B1AFF4BE}" srcOrd="0" destOrd="0" parTransId="{2BCBCF31-95FB-4C4D-A612-60F6B81EB576}" sibTransId="{40019726-AFB4-7E4E-9318-A93096C84502}"/>
    <dgm:cxn modelId="{F3B6C130-73B8-8D4E-97E4-C72D5E73D500}" type="presParOf" srcId="{DB8E7935-A8D2-B74A-A8F8-A90F1C473990}" destId="{8D633570-F8DB-5A46-B4E9-38ED0A73895B}" srcOrd="0" destOrd="0" presId="urn:microsoft.com/office/officeart/2005/8/layout/hProcess9"/>
    <dgm:cxn modelId="{F6748598-5875-2F40-8777-3D7CBACBBC37}" type="presParOf" srcId="{DB8E7935-A8D2-B74A-A8F8-A90F1C473990}" destId="{81E4F67C-B5D1-3A4B-B951-A6DDC5A59D07}" srcOrd="1" destOrd="0" presId="urn:microsoft.com/office/officeart/2005/8/layout/hProcess9"/>
    <dgm:cxn modelId="{6DECEA8E-86FD-9D4C-9175-7447E125B221}" type="presParOf" srcId="{81E4F67C-B5D1-3A4B-B951-A6DDC5A59D07}" destId="{5C7ED362-44A0-FE42-A23C-B49ACD1601BC}" srcOrd="0" destOrd="0" presId="urn:microsoft.com/office/officeart/2005/8/layout/hProcess9"/>
    <dgm:cxn modelId="{E0F09CA2-9798-1E45-A1AB-48EC705359DF}" type="presParOf" srcId="{81E4F67C-B5D1-3A4B-B951-A6DDC5A59D07}" destId="{E9E45716-6492-8A4F-928C-CBAF07BBA2C4}" srcOrd="1" destOrd="0" presId="urn:microsoft.com/office/officeart/2005/8/layout/hProcess9"/>
    <dgm:cxn modelId="{71F4DD0F-ECCD-8049-99CA-02D96AF323A1}" type="presParOf" srcId="{81E4F67C-B5D1-3A4B-B951-A6DDC5A59D07}" destId="{4E06456D-E171-B54F-8784-6AE9095DA057}" srcOrd="2" destOrd="0" presId="urn:microsoft.com/office/officeart/2005/8/layout/hProcess9"/>
    <dgm:cxn modelId="{02A32F56-28EE-D345-8FD4-D99A88174378}" type="presParOf" srcId="{81E4F67C-B5D1-3A4B-B951-A6DDC5A59D07}" destId="{55DCA48A-48A3-B34C-8B8D-E995E74D1739}" srcOrd="3" destOrd="0" presId="urn:microsoft.com/office/officeart/2005/8/layout/hProcess9"/>
    <dgm:cxn modelId="{43D92DA7-C0E7-F643-B39B-CBF276166DD6}" type="presParOf" srcId="{81E4F67C-B5D1-3A4B-B951-A6DDC5A59D07}" destId="{ED40BD38-578C-0346-BA84-5FCABF9AA8E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38E208-E411-394E-A4B2-D6433D1A8F52}" type="doc">
      <dgm:prSet loTypeId="urn:microsoft.com/office/officeart/2005/8/layout/cycle8" loCatId="" qsTypeId="urn:microsoft.com/office/officeart/2005/8/quickstyle/simple4" qsCatId="simple" csTypeId="urn:microsoft.com/office/officeart/2005/8/colors/accent1_2" csCatId="accent1" phldr="1"/>
      <dgm:spPr/>
    </dgm:pt>
    <dgm:pt modelId="{19B306BA-0645-6149-B308-DFE1C6B68750}">
      <dgm:prSet phldrT="[Texte]"/>
      <dgm:spPr/>
      <dgm:t>
        <a:bodyPr/>
        <a:lstStyle/>
        <a:p>
          <a:r>
            <a:rPr lang="fr-FR" dirty="0" smtClean="0"/>
            <a:t>Cahier des charges</a:t>
          </a:r>
          <a:endParaRPr lang="fr-FR" dirty="0"/>
        </a:p>
      </dgm:t>
    </dgm:pt>
    <dgm:pt modelId="{652914C1-E223-D44E-9DBD-13ADBF94F02B}" type="parTrans" cxnId="{9FBCD106-C2E1-C44E-AF92-8AB23EB1D449}">
      <dgm:prSet/>
      <dgm:spPr/>
      <dgm:t>
        <a:bodyPr/>
        <a:lstStyle/>
        <a:p>
          <a:endParaRPr lang="fr-FR"/>
        </a:p>
      </dgm:t>
    </dgm:pt>
    <dgm:pt modelId="{0B4D6B64-60F6-6A4B-B017-E66833A21639}" type="sibTrans" cxnId="{9FBCD106-C2E1-C44E-AF92-8AB23EB1D449}">
      <dgm:prSet/>
      <dgm:spPr/>
      <dgm:t>
        <a:bodyPr/>
        <a:lstStyle/>
        <a:p>
          <a:endParaRPr lang="fr-FR"/>
        </a:p>
      </dgm:t>
    </dgm:pt>
    <dgm:pt modelId="{7EB5EACD-3844-8447-A0FD-3F80B622DCF2}">
      <dgm:prSet phldrT="[Texte]"/>
      <dgm:spPr/>
      <dgm:t>
        <a:bodyPr/>
        <a:lstStyle/>
        <a:p>
          <a:r>
            <a:rPr lang="fr-FR" dirty="0" smtClean="0"/>
            <a:t>Charte graphique</a:t>
          </a:r>
          <a:endParaRPr lang="fr-FR" dirty="0"/>
        </a:p>
      </dgm:t>
    </dgm:pt>
    <dgm:pt modelId="{CC95F541-E08F-B249-A247-48C7C02034BF}" type="parTrans" cxnId="{D04DD165-C532-5F41-9622-FFFA21247CD1}">
      <dgm:prSet/>
      <dgm:spPr/>
      <dgm:t>
        <a:bodyPr/>
        <a:lstStyle/>
        <a:p>
          <a:endParaRPr lang="fr-FR"/>
        </a:p>
      </dgm:t>
    </dgm:pt>
    <dgm:pt modelId="{492F42DB-B575-1F46-BA37-5EEAD77C6F0F}" type="sibTrans" cxnId="{D04DD165-C532-5F41-9622-FFFA21247CD1}">
      <dgm:prSet/>
      <dgm:spPr/>
      <dgm:t>
        <a:bodyPr/>
        <a:lstStyle/>
        <a:p>
          <a:endParaRPr lang="fr-FR"/>
        </a:p>
      </dgm:t>
    </dgm:pt>
    <dgm:pt modelId="{B5305CB3-03E4-0149-8717-16E780681000}">
      <dgm:prSet phldrT="[Texte]"/>
      <dgm:spPr/>
      <dgm:t>
        <a:bodyPr/>
        <a:lstStyle/>
        <a:p>
          <a:r>
            <a:rPr lang="fr-FR" dirty="0" smtClean="0"/>
            <a:t>Maquette(s)</a:t>
          </a:r>
          <a:endParaRPr lang="fr-FR" dirty="0"/>
        </a:p>
      </dgm:t>
    </dgm:pt>
    <dgm:pt modelId="{36F904C9-59FC-7043-86C4-4BE846F1288C}" type="parTrans" cxnId="{065C5EA4-9C7A-474D-9A44-09ECC2319DB2}">
      <dgm:prSet/>
      <dgm:spPr/>
      <dgm:t>
        <a:bodyPr/>
        <a:lstStyle/>
        <a:p>
          <a:endParaRPr lang="fr-FR"/>
        </a:p>
      </dgm:t>
    </dgm:pt>
    <dgm:pt modelId="{9FBC60CA-FD19-7648-B044-8C6C9119E05F}" type="sibTrans" cxnId="{065C5EA4-9C7A-474D-9A44-09ECC2319DB2}">
      <dgm:prSet/>
      <dgm:spPr/>
      <dgm:t>
        <a:bodyPr/>
        <a:lstStyle/>
        <a:p>
          <a:endParaRPr lang="fr-FR"/>
        </a:p>
      </dgm:t>
    </dgm:pt>
    <dgm:pt modelId="{0DADC857-B60C-5D4E-8E3C-2BA6BE22CB76}">
      <dgm:prSet phldrT="[Texte]"/>
      <dgm:spPr/>
      <dgm:t>
        <a:bodyPr/>
        <a:lstStyle/>
        <a:p>
          <a:r>
            <a:rPr lang="fr-FR" dirty="0" smtClean="0"/>
            <a:t>Eléments graphiques</a:t>
          </a:r>
          <a:endParaRPr lang="fr-FR" dirty="0"/>
        </a:p>
      </dgm:t>
    </dgm:pt>
    <dgm:pt modelId="{9763913D-C0E9-B048-953C-C7C0ED49911E}" type="parTrans" cxnId="{D820C3AC-B6CF-474A-A71E-3F31FCB792BE}">
      <dgm:prSet/>
      <dgm:spPr/>
      <dgm:t>
        <a:bodyPr/>
        <a:lstStyle/>
        <a:p>
          <a:endParaRPr lang="fr-FR"/>
        </a:p>
      </dgm:t>
    </dgm:pt>
    <dgm:pt modelId="{C1EA2F3C-BCAD-1C46-9FBB-55DE2C3C0095}" type="sibTrans" cxnId="{D820C3AC-B6CF-474A-A71E-3F31FCB792BE}">
      <dgm:prSet/>
      <dgm:spPr/>
      <dgm:t>
        <a:bodyPr/>
        <a:lstStyle/>
        <a:p>
          <a:endParaRPr lang="fr-FR"/>
        </a:p>
      </dgm:t>
    </dgm:pt>
    <dgm:pt modelId="{B944EDCD-3E36-2444-A495-D855A1A44408}" type="pres">
      <dgm:prSet presAssocID="{C038E208-E411-394E-A4B2-D6433D1A8F52}" presName="compositeShape" presStyleCnt="0">
        <dgm:presLayoutVars>
          <dgm:chMax val="7"/>
          <dgm:dir/>
          <dgm:resizeHandles val="exact"/>
        </dgm:presLayoutVars>
      </dgm:prSet>
      <dgm:spPr/>
    </dgm:pt>
    <dgm:pt modelId="{934F7F82-06C8-B246-9598-FB2C0F1BFC4C}" type="pres">
      <dgm:prSet presAssocID="{C038E208-E411-394E-A4B2-D6433D1A8F52}" presName="wedge1" presStyleLbl="node1" presStyleIdx="0" presStyleCnt="4"/>
      <dgm:spPr/>
      <dgm:t>
        <a:bodyPr/>
        <a:lstStyle/>
        <a:p>
          <a:endParaRPr lang="fr-FR"/>
        </a:p>
      </dgm:t>
    </dgm:pt>
    <dgm:pt modelId="{A60C76AF-9B50-F14B-935E-DE187F79C434}" type="pres">
      <dgm:prSet presAssocID="{C038E208-E411-394E-A4B2-D6433D1A8F52}" presName="dummy1a" presStyleCnt="0"/>
      <dgm:spPr/>
    </dgm:pt>
    <dgm:pt modelId="{19999697-FEB4-ED47-BAED-8D4E2340A7C6}" type="pres">
      <dgm:prSet presAssocID="{C038E208-E411-394E-A4B2-D6433D1A8F52}" presName="dummy1b" presStyleCnt="0"/>
      <dgm:spPr/>
    </dgm:pt>
    <dgm:pt modelId="{CED90EAE-CD92-7940-A396-FB1490734DB6}" type="pres">
      <dgm:prSet presAssocID="{C038E208-E411-394E-A4B2-D6433D1A8F5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22E8E33-2A4A-1242-86F5-09BB8EA5B9ED}" type="pres">
      <dgm:prSet presAssocID="{C038E208-E411-394E-A4B2-D6433D1A8F52}" presName="wedge2" presStyleLbl="node1" presStyleIdx="1" presStyleCnt="4"/>
      <dgm:spPr/>
      <dgm:t>
        <a:bodyPr/>
        <a:lstStyle/>
        <a:p>
          <a:endParaRPr lang="fr-FR"/>
        </a:p>
      </dgm:t>
    </dgm:pt>
    <dgm:pt modelId="{82A8E693-12E4-1046-8DD8-5AE69491F570}" type="pres">
      <dgm:prSet presAssocID="{C038E208-E411-394E-A4B2-D6433D1A8F52}" presName="dummy2a" presStyleCnt="0"/>
      <dgm:spPr/>
    </dgm:pt>
    <dgm:pt modelId="{5BACEDAC-896A-5645-BD09-BD6D231AAEB5}" type="pres">
      <dgm:prSet presAssocID="{C038E208-E411-394E-A4B2-D6433D1A8F52}" presName="dummy2b" presStyleCnt="0"/>
      <dgm:spPr/>
    </dgm:pt>
    <dgm:pt modelId="{B0ED8CBA-43D9-A14B-948B-077BF5CDC6D6}" type="pres">
      <dgm:prSet presAssocID="{C038E208-E411-394E-A4B2-D6433D1A8F5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FE56FC7-DA72-6A49-8D79-753935A573F8}" type="pres">
      <dgm:prSet presAssocID="{C038E208-E411-394E-A4B2-D6433D1A8F52}" presName="wedge3" presStyleLbl="node1" presStyleIdx="2" presStyleCnt="4"/>
      <dgm:spPr/>
      <dgm:t>
        <a:bodyPr/>
        <a:lstStyle/>
        <a:p>
          <a:endParaRPr lang="fr-FR"/>
        </a:p>
      </dgm:t>
    </dgm:pt>
    <dgm:pt modelId="{E17F864D-7E4D-7243-ADD1-DA4B803796C2}" type="pres">
      <dgm:prSet presAssocID="{C038E208-E411-394E-A4B2-D6433D1A8F52}" presName="dummy3a" presStyleCnt="0"/>
      <dgm:spPr/>
    </dgm:pt>
    <dgm:pt modelId="{A3C0EEA5-9F5B-5144-8855-D5B16B8CBEBD}" type="pres">
      <dgm:prSet presAssocID="{C038E208-E411-394E-A4B2-D6433D1A8F52}" presName="dummy3b" presStyleCnt="0"/>
      <dgm:spPr/>
    </dgm:pt>
    <dgm:pt modelId="{BE713B06-9569-5B44-9371-8DE8984B26A1}" type="pres">
      <dgm:prSet presAssocID="{C038E208-E411-394E-A4B2-D6433D1A8F5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F78EC0F-7C05-3345-90E4-17E70E769CAD}" type="pres">
      <dgm:prSet presAssocID="{C038E208-E411-394E-A4B2-D6433D1A8F52}" presName="wedge4" presStyleLbl="node1" presStyleIdx="3" presStyleCnt="4"/>
      <dgm:spPr/>
      <dgm:t>
        <a:bodyPr/>
        <a:lstStyle/>
        <a:p>
          <a:endParaRPr lang="fr-FR"/>
        </a:p>
      </dgm:t>
    </dgm:pt>
    <dgm:pt modelId="{7AC1D7AA-059D-5645-BD5B-E44534A7026A}" type="pres">
      <dgm:prSet presAssocID="{C038E208-E411-394E-A4B2-D6433D1A8F52}" presName="dummy4a" presStyleCnt="0"/>
      <dgm:spPr/>
    </dgm:pt>
    <dgm:pt modelId="{F617935A-871F-7341-8FBB-B14F96557416}" type="pres">
      <dgm:prSet presAssocID="{C038E208-E411-394E-A4B2-D6433D1A8F52}" presName="dummy4b" presStyleCnt="0"/>
      <dgm:spPr/>
    </dgm:pt>
    <dgm:pt modelId="{2A5EDBEF-826D-734B-A57D-4310E1CF9C67}" type="pres">
      <dgm:prSet presAssocID="{C038E208-E411-394E-A4B2-D6433D1A8F5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91EC2F7-D37C-1642-9717-3AA17DBF5198}" type="pres">
      <dgm:prSet presAssocID="{0B4D6B64-60F6-6A4B-B017-E66833A21639}" presName="arrowWedge1" presStyleLbl="fgSibTrans2D1" presStyleIdx="0" presStyleCnt="4"/>
      <dgm:spPr/>
    </dgm:pt>
    <dgm:pt modelId="{08329D01-24B2-0640-8CCA-15A271BBA6C3}" type="pres">
      <dgm:prSet presAssocID="{492F42DB-B575-1F46-BA37-5EEAD77C6F0F}" presName="arrowWedge2" presStyleLbl="fgSibTrans2D1" presStyleIdx="1" presStyleCnt="4"/>
      <dgm:spPr/>
    </dgm:pt>
    <dgm:pt modelId="{B954B274-0E2C-BD4F-B283-856A06F5591D}" type="pres">
      <dgm:prSet presAssocID="{9FBC60CA-FD19-7648-B044-8C6C9119E05F}" presName="arrowWedge3" presStyleLbl="fgSibTrans2D1" presStyleIdx="2" presStyleCnt="4"/>
      <dgm:spPr/>
    </dgm:pt>
    <dgm:pt modelId="{0696EDE5-726B-D943-8780-BEE19C93BFFD}" type="pres">
      <dgm:prSet presAssocID="{C1EA2F3C-BCAD-1C46-9FBB-55DE2C3C0095}" presName="arrowWedge4" presStyleLbl="fgSibTrans2D1" presStyleIdx="3" presStyleCnt="4"/>
      <dgm:spPr/>
    </dgm:pt>
  </dgm:ptLst>
  <dgm:cxnLst>
    <dgm:cxn modelId="{F0151AD3-8974-1D46-8AB5-32C4A795D602}" type="presOf" srcId="{19B306BA-0645-6149-B308-DFE1C6B68750}" destId="{CED90EAE-CD92-7940-A396-FB1490734DB6}" srcOrd="1" destOrd="0" presId="urn:microsoft.com/office/officeart/2005/8/layout/cycle8"/>
    <dgm:cxn modelId="{299165A5-8428-404D-BB1D-D119E11B16E9}" type="presOf" srcId="{7EB5EACD-3844-8447-A0FD-3F80B622DCF2}" destId="{B0ED8CBA-43D9-A14B-948B-077BF5CDC6D6}" srcOrd="1" destOrd="0" presId="urn:microsoft.com/office/officeart/2005/8/layout/cycle8"/>
    <dgm:cxn modelId="{14C1DF88-F628-F24B-898A-1553E18E3A07}" type="presOf" srcId="{19B306BA-0645-6149-B308-DFE1C6B68750}" destId="{934F7F82-06C8-B246-9598-FB2C0F1BFC4C}" srcOrd="0" destOrd="0" presId="urn:microsoft.com/office/officeart/2005/8/layout/cycle8"/>
    <dgm:cxn modelId="{A0B106F2-A1A9-E04A-A31D-BE793CE6DA8D}" type="presOf" srcId="{B5305CB3-03E4-0149-8717-16E780681000}" destId="{AFE56FC7-DA72-6A49-8D79-753935A573F8}" srcOrd="0" destOrd="0" presId="urn:microsoft.com/office/officeart/2005/8/layout/cycle8"/>
    <dgm:cxn modelId="{D04DD165-C532-5F41-9622-FFFA21247CD1}" srcId="{C038E208-E411-394E-A4B2-D6433D1A8F52}" destId="{7EB5EACD-3844-8447-A0FD-3F80B622DCF2}" srcOrd="1" destOrd="0" parTransId="{CC95F541-E08F-B249-A247-48C7C02034BF}" sibTransId="{492F42DB-B575-1F46-BA37-5EEAD77C6F0F}"/>
    <dgm:cxn modelId="{9FBCD106-C2E1-C44E-AF92-8AB23EB1D449}" srcId="{C038E208-E411-394E-A4B2-D6433D1A8F52}" destId="{19B306BA-0645-6149-B308-DFE1C6B68750}" srcOrd="0" destOrd="0" parTransId="{652914C1-E223-D44E-9DBD-13ADBF94F02B}" sibTransId="{0B4D6B64-60F6-6A4B-B017-E66833A21639}"/>
    <dgm:cxn modelId="{7A726BC3-6D1E-CB4D-B3E0-2B0A97F30748}" type="presOf" srcId="{0DADC857-B60C-5D4E-8E3C-2BA6BE22CB76}" destId="{2A5EDBEF-826D-734B-A57D-4310E1CF9C67}" srcOrd="1" destOrd="0" presId="urn:microsoft.com/office/officeart/2005/8/layout/cycle8"/>
    <dgm:cxn modelId="{FDC28955-91C3-0A4D-8F4E-C4E5E30DEFA0}" type="presOf" srcId="{0DADC857-B60C-5D4E-8E3C-2BA6BE22CB76}" destId="{9F78EC0F-7C05-3345-90E4-17E70E769CAD}" srcOrd="0" destOrd="0" presId="urn:microsoft.com/office/officeart/2005/8/layout/cycle8"/>
    <dgm:cxn modelId="{86DB25FF-EF59-E146-90FF-135144541624}" type="presOf" srcId="{7EB5EACD-3844-8447-A0FD-3F80B622DCF2}" destId="{B22E8E33-2A4A-1242-86F5-09BB8EA5B9ED}" srcOrd="0" destOrd="0" presId="urn:microsoft.com/office/officeart/2005/8/layout/cycle8"/>
    <dgm:cxn modelId="{D820C3AC-B6CF-474A-A71E-3F31FCB792BE}" srcId="{C038E208-E411-394E-A4B2-D6433D1A8F52}" destId="{0DADC857-B60C-5D4E-8E3C-2BA6BE22CB76}" srcOrd="3" destOrd="0" parTransId="{9763913D-C0E9-B048-953C-C7C0ED49911E}" sibTransId="{C1EA2F3C-BCAD-1C46-9FBB-55DE2C3C0095}"/>
    <dgm:cxn modelId="{2B6DD61A-C76A-2447-A396-EC485FB8A9DC}" type="presOf" srcId="{B5305CB3-03E4-0149-8717-16E780681000}" destId="{BE713B06-9569-5B44-9371-8DE8984B26A1}" srcOrd="1" destOrd="0" presId="urn:microsoft.com/office/officeart/2005/8/layout/cycle8"/>
    <dgm:cxn modelId="{065C5EA4-9C7A-474D-9A44-09ECC2319DB2}" srcId="{C038E208-E411-394E-A4B2-D6433D1A8F52}" destId="{B5305CB3-03E4-0149-8717-16E780681000}" srcOrd="2" destOrd="0" parTransId="{36F904C9-59FC-7043-86C4-4BE846F1288C}" sibTransId="{9FBC60CA-FD19-7648-B044-8C6C9119E05F}"/>
    <dgm:cxn modelId="{22270FE7-C79E-6643-8431-681BF256F8B3}" type="presOf" srcId="{C038E208-E411-394E-A4B2-D6433D1A8F52}" destId="{B944EDCD-3E36-2444-A495-D855A1A44408}" srcOrd="0" destOrd="0" presId="urn:microsoft.com/office/officeart/2005/8/layout/cycle8"/>
    <dgm:cxn modelId="{EA7AA810-AE8A-7B4A-A370-CF315EEA5D6A}" type="presParOf" srcId="{B944EDCD-3E36-2444-A495-D855A1A44408}" destId="{934F7F82-06C8-B246-9598-FB2C0F1BFC4C}" srcOrd="0" destOrd="0" presId="urn:microsoft.com/office/officeart/2005/8/layout/cycle8"/>
    <dgm:cxn modelId="{FB60D34C-FFFD-9443-8421-7518FE853597}" type="presParOf" srcId="{B944EDCD-3E36-2444-A495-D855A1A44408}" destId="{A60C76AF-9B50-F14B-935E-DE187F79C434}" srcOrd="1" destOrd="0" presId="urn:microsoft.com/office/officeart/2005/8/layout/cycle8"/>
    <dgm:cxn modelId="{9DC8B0D8-3927-FB45-9B04-EDF4C2876FF7}" type="presParOf" srcId="{B944EDCD-3E36-2444-A495-D855A1A44408}" destId="{19999697-FEB4-ED47-BAED-8D4E2340A7C6}" srcOrd="2" destOrd="0" presId="urn:microsoft.com/office/officeart/2005/8/layout/cycle8"/>
    <dgm:cxn modelId="{EA0C402C-EE79-1940-AF22-2C51C2475AF2}" type="presParOf" srcId="{B944EDCD-3E36-2444-A495-D855A1A44408}" destId="{CED90EAE-CD92-7940-A396-FB1490734DB6}" srcOrd="3" destOrd="0" presId="urn:microsoft.com/office/officeart/2005/8/layout/cycle8"/>
    <dgm:cxn modelId="{245A082C-5938-CA4B-980B-85BE906739A9}" type="presParOf" srcId="{B944EDCD-3E36-2444-A495-D855A1A44408}" destId="{B22E8E33-2A4A-1242-86F5-09BB8EA5B9ED}" srcOrd="4" destOrd="0" presId="urn:microsoft.com/office/officeart/2005/8/layout/cycle8"/>
    <dgm:cxn modelId="{700650B6-DE87-F94A-9815-9FCF2BB3EFD0}" type="presParOf" srcId="{B944EDCD-3E36-2444-A495-D855A1A44408}" destId="{82A8E693-12E4-1046-8DD8-5AE69491F570}" srcOrd="5" destOrd="0" presId="urn:microsoft.com/office/officeart/2005/8/layout/cycle8"/>
    <dgm:cxn modelId="{F4CE88B0-6A4A-9846-BF5C-20FDC3CDDD35}" type="presParOf" srcId="{B944EDCD-3E36-2444-A495-D855A1A44408}" destId="{5BACEDAC-896A-5645-BD09-BD6D231AAEB5}" srcOrd="6" destOrd="0" presId="urn:microsoft.com/office/officeart/2005/8/layout/cycle8"/>
    <dgm:cxn modelId="{17B45644-6856-504A-BC11-77492DB556F3}" type="presParOf" srcId="{B944EDCD-3E36-2444-A495-D855A1A44408}" destId="{B0ED8CBA-43D9-A14B-948B-077BF5CDC6D6}" srcOrd="7" destOrd="0" presId="urn:microsoft.com/office/officeart/2005/8/layout/cycle8"/>
    <dgm:cxn modelId="{2625C8BC-0862-7C4B-AE0B-F2AA17589849}" type="presParOf" srcId="{B944EDCD-3E36-2444-A495-D855A1A44408}" destId="{AFE56FC7-DA72-6A49-8D79-753935A573F8}" srcOrd="8" destOrd="0" presId="urn:microsoft.com/office/officeart/2005/8/layout/cycle8"/>
    <dgm:cxn modelId="{60FD519A-71E4-C441-933D-D3553647BBC3}" type="presParOf" srcId="{B944EDCD-3E36-2444-A495-D855A1A44408}" destId="{E17F864D-7E4D-7243-ADD1-DA4B803796C2}" srcOrd="9" destOrd="0" presId="urn:microsoft.com/office/officeart/2005/8/layout/cycle8"/>
    <dgm:cxn modelId="{1D5562DD-98F5-3541-AE0D-D04E681DC080}" type="presParOf" srcId="{B944EDCD-3E36-2444-A495-D855A1A44408}" destId="{A3C0EEA5-9F5B-5144-8855-D5B16B8CBEBD}" srcOrd="10" destOrd="0" presId="urn:microsoft.com/office/officeart/2005/8/layout/cycle8"/>
    <dgm:cxn modelId="{2F3F259C-04FB-4E42-A77A-82E6D52B4EA0}" type="presParOf" srcId="{B944EDCD-3E36-2444-A495-D855A1A44408}" destId="{BE713B06-9569-5B44-9371-8DE8984B26A1}" srcOrd="11" destOrd="0" presId="urn:microsoft.com/office/officeart/2005/8/layout/cycle8"/>
    <dgm:cxn modelId="{D8A54014-DC48-834E-8D9B-8885CC663F2C}" type="presParOf" srcId="{B944EDCD-3E36-2444-A495-D855A1A44408}" destId="{9F78EC0F-7C05-3345-90E4-17E70E769CAD}" srcOrd="12" destOrd="0" presId="urn:microsoft.com/office/officeart/2005/8/layout/cycle8"/>
    <dgm:cxn modelId="{9B071C1C-1A03-5848-BD05-83B8083ACA11}" type="presParOf" srcId="{B944EDCD-3E36-2444-A495-D855A1A44408}" destId="{7AC1D7AA-059D-5645-BD5B-E44534A7026A}" srcOrd="13" destOrd="0" presId="urn:microsoft.com/office/officeart/2005/8/layout/cycle8"/>
    <dgm:cxn modelId="{B5CB0531-BD04-7C4E-BF79-4D952EB37716}" type="presParOf" srcId="{B944EDCD-3E36-2444-A495-D855A1A44408}" destId="{F617935A-871F-7341-8FBB-B14F96557416}" srcOrd="14" destOrd="0" presId="urn:microsoft.com/office/officeart/2005/8/layout/cycle8"/>
    <dgm:cxn modelId="{24F736F1-6903-164D-A114-7408637798B4}" type="presParOf" srcId="{B944EDCD-3E36-2444-A495-D855A1A44408}" destId="{2A5EDBEF-826D-734B-A57D-4310E1CF9C67}" srcOrd="15" destOrd="0" presId="urn:microsoft.com/office/officeart/2005/8/layout/cycle8"/>
    <dgm:cxn modelId="{54843C62-BB9D-B04F-8D90-B16A068894E5}" type="presParOf" srcId="{B944EDCD-3E36-2444-A495-D855A1A44408}" destId="{291EC2F7-D37C-1642-9717-3AA17DBF5198}" srcOrd="16" destOrd="0" presId="urn:microsoft.com/office/officeart/2005/8/layout/cycle8"/>
    <dgm:cxn modelId="{469B708A-5650-5644-B37E-6F095618B047}" type="presParOf" srcId="{B944EDCD-3E36-2444-A495-D855A1A44408}" destId="{08329D01-24B2-0640-8CCA-15A271BBA6C3}" srcOrd="17" destOrd="0" presId="urn:microsoft.com/office/officeart/2005/8/layout/cycle8"/>
    <dgm:cxn modelId="{6A303BC2-50F2-1549-AE4C-D767721B79A2}" type="presParOf" srcId="{B944EDCD-3E36-2444-A495-D855A1A44408}" destId="{B954B274-0E2C-BD4F-B283-856A06F5591D}" srcOrd="18" destOrd="0" presId="urn:microsoft.com/office/officeart/2005/8/layout/cycle8"/>
    <dgm:cxn modelId="{C508F0B9-1014-5043-9855-4E3A4535E093}" type="presParOf" srcId="{B944EDCD-3E36-2444-A495-D855A1A44408}" destId="{0696EDE5-726B-D943-8780-BEE19C93BFFD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3BFC241-D072-3D49-9703-43EC28B6AB81}" type="doc">
      <dgm:prSet loTypeId="urn:microsoft.com/office/officeart/2005/8/layout/equati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C093F8F-9694-0347-8ED9-64CF07CDC969}">
      <dgm:prSet phldrT="[Texte]"/>
      <dgm:spPr/>
      <dgm:t>
        <a:bodyPr/>
        <a:lstStyle/>
        <a:p>
          <a:r>
            <a:rPr lang="fr-FR" dirty="0" smtClean="0"/>
            <a:t>Linéature de </a:t>
          </a:r>
          <a:r>
            <a:rPr lang="fr-FR" dirty="0" smtClean="0"/>
            <a:t>trame : nombre de lignes d’impression sur un pouce</a:t>
          </a:r>
          <a:endParaRPr lang="fr-FR" dirty="0"/>
        </a:p>
      </dgm:t>
    </dgm:pt>
    <dgm:pt modelId="{8E9254A1-AE5D-4647-AE08-5BFEB631B98E}" type="parTrans" cxnId="{D2DDFF9F-703C-134B-9FE3-9F705E7328AB}">
      <dgm:prSet/>
      <dgm:spPr/>
    </dgm:pt>
    <dgm:pt modelId="{30C5D5C5-1FF6-F848-81E1-C884162957B0}" type="sibTrans" cxnId="{D2DDFF9F-703C-134B-9FE3-9F705E7328AB}">
      <dgm:prSet/>
      <dgm:spPr/>
    </dgm:pt>
    <dgm:pt modelId="{662F90F9-74CA-3640-808E-82AF3D20FE96}" type="pres">
      <dgm:prSet presAssocID="{53BFC241-D072-3D49-9703-43EC28B6AB8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872B8630-39B8-3C49-9787-A60E78692DC8}" type="pres">
      <dgm:prSet presAssocID="{53BFC241-D072-3D49-9703-43EC28B6AB81}" presName="vNodes" presStyleCnt="0"/>
      <dgm:spPr/>
    </dgm:pt>
    <dgm:pt modelId="{AF9A9E4B-DF96-354F-9211-D2E6454A07ED}" type="pres">
      <dgm:prSet presAssocID="{53BFC241-D072-3D49-9703-43EC28B6AB81}" presName="las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2EB2EF96-60D0-AB4F-B6F0-6364E0499005}" type="presOf" srcId="{8C093F8F-9694-0347-8ED9-64CF07CDC969}" destId="{AF9A9E4B-DF96-354F-9211-D2E6454A07ED}" srcOrd="0" destOrd="0" presId="urn:microsoft.com/office/officeart/2005/8/layout/equation2"/>
    <dgm:cxn modelId="{A895FB8B-A894-BD41-96C3-37F7C5D19B7F}" type="presOf" srcId="{53BFC241-D072-3D49-9703-43EC28B6AB81}" destId="{662F90F9-74CA-3640-808E-82AF3D20FE96}" srcOrd="0" destOrd="0" presId="urn:microsoft.com/office/officeart/2005/8/layout/equation2"/>
    <dgm:cxn modelId="{D2DDFF9F-703C-134B-9FE3-9F705E7328AB}" srcId="{53BFC241-D072-3D49-9703-43EC28B6AB81}" destId="{8C093F8F-9694-0347-8ED9-64CF07CDC969}" srcOrd="0" destOrd="0" parTransId="{8E9254A1-AE5D-4647-AE08-5BFEB631B98E}" sibTransId="{30C5D5C5-1FF6-F848-81E1-C884162957B0}"/>
    <dgm:cxn modelId="{4C8F8822-50D8-6C48-9F58-A1E12A400488}" type="presParOf" srcId="{662F90F9-74CA-3640-808E-82AF3D20FE96}" destId="{872B8630-39B8-3C49-9787-A60E78692DC8}" srcOrd="0" destOrd="0" presId="urn:microsoft.com/office/officeart/2005/8/layout/equation2"/>
    <dgm:cxn modelId="{FC429718-89ED-1944-B443-6BDE66C5C0BA}" type="presParOf" srcId="{662F90F9-74CA-3640-808E-82AF3D20FE96}" destId="{AF9A9E4B-DF96-354F-9211-D2E6454A07ED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AB42739-52B4-9644-B4B6-FEB752ED722C}" type="doc">
      <dgm:prSet loTypeId="urn:microsoft.com/office/officeart/2005/8/layout/radial4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8F3E5114-C9AE-6B44-A90F-23D7C627156B}">
      <dgm:prSet phldrT="[Texte]"/>
      <dgm:spPr/>
      <dgm:t>
        <a:bodyPr/>
        <a:lstStyle/>
        <a:p>
          <a:r>
            <a:rPr lang="fr-FR" dirty="0" err="1" smtClean="0"/>
            <a:t>Lpi</a:t>
          </a:r>
          <a:r>
            <a:rPr lang="fr-FR" dirty="0" smtClean="0"/>
            <a:t> x 2 ou </a:t>
          </a:r>
          <a:r>
            <a:rPr lang="fr-FR" dirty="0" smtClean="0"/>
            <a:t>1,5</a:t>
          </a:r>
          <a:endParaRPr lang="fr-FR" dirty="0"/>
        </a:p>
      </dgm:t>
    </dgm:pt>
    <dgm:pt modelId="{DEBDE9B5-39AD-4E41-AAD7-AC9F6F63608E}" type="parTrans" cxnId="{A1BABBF9-9E89-3F47-847E-E331E369E55F}">
      <dgm:prSet/>
      <dgm:spPr/>
      <dgm:t>
        <a:bodyPr/>
        <a:lstStyle/>
        <a:p>
          <a:endParaRPr lang="fr-FR"/>
        </a:p>
      </dgm:t>
    </dgm:pt>
    <dgm:pt modelId="{E2B32EE3-702A-FE41-A6BB-06D99633ED78}" type="sibTrans" cxnId="{A1BABBF9-9E89-3F47-847E-E331E369E55F}">
      <dgm:prSet/>
      <dgm:spPr/>
      <dgm:t>
        <a:bodyPr/>
        <a:lstStyle/>
        <a:p>
          <a:endParaRPr lang="fr-FR"/>
        </a:p>
      </dgm:t>
    </dgm:pt>
    <dgm:pt modelId="{BE7FE057-EEFF-0A4B-9621-5AE00E970D89}">
      <dgm:prSet phldrT="[Texte]"/>
      <dgm:spPr/>
      <dgm:t>
        <a:bodyPr/>
        <a:lstStyle/>
        <a:p>
          <a:r>
            <a:rPr lang="fr-FR" dirty="0" smtClean="0"/>
            <a:t>Résolution </a:t>
          </a:r>
          <a:endParaRPr lang="fr-FR" dirty="0"/>
        </a:p>
      </dgm:t>
    </dgm:pt>
    <dgm:pt modelId="{A8E02F74-CDC9-8544-96CD-4399438A3B6B}" type="parTrans" cxnId="{A065BACD-BF3D-3041-958B-7EA647D39170}">
      <dgm:prSet/>
      <dgm:spPr/>
    </dgm:pt>
    <dgm:pt modelId="{714C049B-A029-7F4E-802E-CC384058C927}" type="sibTrans" cxnId="{A065BACD-BF3D-3041-958B-7EA647D39170}">
      <dgm:prSet/>
      <dgm:spPr/>
    </dgm:pt>
    <dgm:pt modelId="{82626611-E637-0B45-B978-F45E1B4B03D1}" type="pres">
      <dgm:prSet presAssocID="{6AB42739-52B4-9644-B4B6-FEB752ED722C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0F3F5770-F26B-364D-90D7-AEA0A946951B}" type="pres">
      <dgm:prSet presAssocID="{8F3E5114-C9AE-6B44-A90F-23D7C627156B}" presName="centerShape" presStyleLbl="node0" presStyleIdx="0" presStyleCnt="1"/>
      <dgm:spPr/>
      <dgm:t>
        <a:bodyPr/>
        <a:lstStyle/>
        <a:p>
          <a:endParaRPr lang="fr-FR"/>
        </a:p>
      </dgm:t>
    </dgm:pt>
    <dgm:pt modelId="{7491E34A-1978-6143-843E-FCE5F0220CE7}" type="pres">
      <dgm:prSet presAssocID="{A8E02F74-CDC9-8544-96CD-4399438A3B6B}" presName="parTrans" presStyleLbl="bgSibTrans2D1" presStyleIdx="0" presStyleCnt="1"/>
      <dgm:spPr/>
    </dgm:pt>
    <dgm:pt modelId="{96B3AF95-A76B-1543-AD35-C40D5AAAB7D8}" type="pres">
      <dgm:prSet presAssocID="{BE7FE057-EEFF-0A4B-9621-5AE00E970D89}" presName="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9D17EE47-7ECA-B242-9FEB-403DE71F874F}" type="presOf" srcId="{A8E02F74-CDC9-8544-96CD-4399438A3B6B}" destId="{7491E34A-1978-6143-843E-FCE5F0220CE7}" srcOrd="0" destOrd="0" presId="urn:microsoft.com/office/officeart/2005/8/layout/radial4"/>
    <dgm:cxn modelId="{540D4316-2C51-564A-B53E-96CF26AA824C}" type="presOf" srcId="{BE7FE057-EEFF-0A4B-9621-5AE00E970D89}" destId="{96B3AF95-A76B-1543-AD35-C40D5AAAB7D8}" srcOrd="0" destOrd="0" presId="urn:microsoft.com/office/officeart/2005/8/layout/radial4"/>
    <dgm:cxn modelId="{A065BACD-BF3D-3041-958B-7EA647D39170}" srcId="{8F3E5114-C9AE-6B44-A90F-23D7C627156B}" destId="{BE7FE057-EEFF-0A4B-9621-5AE00E970D89}" srcOrd="0" destOrd="0" parTransId="{A8E02F74-CDC9-8544-96CD-4399438A3B6B}" sibTransId="{714C049B-A029-7F4E-802E-CC384058C927}"/>
    <dgm:cxn modelId="{A1BABBF9-9E89-3F47-847E-E331E369E55F}" srcId="{6AB42739-52B4-9644-B4B6-FEB752ED722C}" destId="{8F3E5114-C9AE-6B44-A90F-23D7C627156B}" srcOrd="0" destOrd="0" parTransId="{DEBDE9B5-39AD-4E41-AAD7-AC9F6F63608E}" sibTransId="{E2B32EE3-702A-FE41-A6BB-06D99633ED78}"/>
    <dgm:cxn modelId="{062BA897-3499-3A47-A502-22C6D7703F1B}" type="presOf" srcId="{6AB42739-52B4-9644-B4B6-FEB752ED722C}" destId="{82626611-E637-0B45-B978-F45E1B4B03D1}" srcOrd="0" destOrd="0" presId="urn:microsoft.com/office/officeart/2005/8/layout/radial4"/>
    <dgm:cxn modelId="{378ADCD8-E25C-8B44-BBFF-30FB505D6BF0}" type="presOf" srcId="{8F3E5114-C9AE-6B44-A90F-23D7C627156B}" destId="{0F3F5770-F26B-364D-90D7-AEA0A946951B}" srcOrd="0" destOrd="0" presId="urn:microsoft.com/office/officeart/2005/8/layout/radial4"/>
    <dgm:cxn modelId="{7AA68937-17B9-BB41-BD06-F982BC84403B}" type="presParOf" srcId="{82626611-E637-0B45-B978-F45E1B4B03D1}" destId="{0F3F5770-F26B-364D-90D7-AEA0A946951B}" srcOrd="0" destOrd="0" presId="urn:microsoft.com/office/officeart/2005/8/layout/radial4"/>
    <dgm:cxn modelId="{F657DE31-6AC1-6643-B1FC-3DA3C17BF7A2}" type="presParOf" srcId="{82626611-E637-0B45-B978-F45E1B4B03D1}" destId="{7491E34A-1978-6143-843E-FCE5F0220CE7}" srcOrd="1" destOrd="0" presId="urn:microsoft.com/office/officeart/2005/8/layout/radial4"/>
    <dgm:cxn modelId="{9746AD48-7C71-B74E-9497-B474DC2EB7BE}" type="presParOf" srcId="{82626611-E637-0B45-B978-F45E1B4B03D1}" destId="{96B3AF95-A76B-1543-AD35-C40D5AAAB7D8}" srcOrd="2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9D4AAA-A2BE-CD4A-8417-6BCFEBADDF28}" type="doc">
      <dgm:prSet loTypeId="urn:microsoft.com/office/officeart/2005/8/layout/funnel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44F6868-3089-B14E-9242-48E4423FEBC1}">
      <dgm:prSet phldrT="[Texte]"/>
      <dgm:spPr/>
      <dgm:t>
        <a:bodyPr/>
        <a:lstStyle/>
        <a:p>
          <a:r>
            <a:rPr lang="fr-FR" dirty="0" smtClean="0"/>
            <a:t>Résolution</a:t>
          </a:r>
          <a:endParaRPr lang="fr-FR" dirty="0"/>
        </a:p>
      </dgm:t>
    </dgm:pt>
    <dgm:pt modelId="{F0A13155-3408-A44C-8DDE-AF18F1E54A41}" type="parTrans" cxnId="{61483CAD-4104-574B-9325-44E55CB60866}">
      <dgm:prSet/>
      <dgm:spPr/>
      <dgm:t>
        <a:bodyPr/>
        <a:lstStyle/>
        <a:p>
          <a:endParaRPr lang="fr-FR"/>
        </a:p>
      </dgm:t>
    </dgm:pt>
    <dgm:pt modelId="{DAE2481C-CF7F-E84E-977B-AAF093910EEA}" type="sibTrans" cxnId="{61483CAD-4104-574B-9325-44E55CB60866}">
      <dgm:prSet/>
      <dgm:spPr/>
      <dgm:t>
        <a:bodyPr/>
        <a:lstStyle/>
        <a:p>
          <a:endParaRPr lang="fr-FR"/>
        </a:p>
      </dgm:t>
    </dgm:pt>
    <dgm:pt modelId="{02928AD4-EC45-304F-A4BA-8A2EE0A65414}">
      <dgm:prSet phldrT="[Texte]"/>
      <dgm:spPr/>
      <dgm:t>
        <a:bodyPr/>
        <a:lstStyle/>
        <a:p>
          <a:r>
            <a:rPr lang="fr-FR" smtClean="0"/>
            <a:t>Séparation CMJN</a:t>
          </a:r>
          <a:endParaRPr lang="fr-FR" dirty="0"/>
        </a:p>
      </dgm:t>
    </dgm:pt>
    <dgm:pt modelId="{4F77CF01-21DB-1C4F-85D0-8148D14138F5}" type="parTrans" cxnId="{E2E87EB1-D29C-1940-9BE1-C6741C5EDE6A}">
      <dgm:prSet/>
      <dgm:spPr/>
      <dgm:t>
        <a:bodyPr/>
        <a:lstStyle/>
        <a:p>
          <a:endParaRPr lang="fr-FR"/>
        </a:p>
      </dgm:t>
    </dgm:pt>
    <dgm:pt modelId="{0E43A3D0-D0E8-BD46-AFD7-5E64AA69CABF}" type="sibTrans" cxnId="{E2E87EB1-D29C-1940-9BE1-C6741C5EDE6A}">
      <dgm:prSet/>
      <dgm:spPr/>
      <dgm:t>
        <a:bodyPr/>
        <a:lstStyle/>
        <a:p>
          <a:endParaRPr lang="fr-FR"/>
        </a:p>
      </dgm:t>
    </dgm:pt>
    <dgm:pt modelId="{89B2F684-3D10-BF4C-A2AD-A13C9B046208}">
      <dgm:prSet phldrT="[Texte]"/>
      <dgm:spPr/>
      <dgm:t>
        <a:bodyPr/>
        <a:lstStyle/>
        <a:p>
          <a:r>
            <a:rPr lang="fr-FR" dirty="0" smtClean="0"/>
            <a:t>Image finalisée</a:t>
          </a:r>
          <a:endParaRPr lang="fr-FR" dirty="0"/>
        </a:p>
      </dgm:t>
    </dgm:pt>
    <dgm:pt modelId="{BCF29BD0-5DC7-324F-AFEE-07F58C8D4FAA}" type="parTrans" cxnId="{E96E7BE1-76A5-4041-8089-886E5265F952}">
      <dgm:prSet/>
      <dgm:spPr/>
      <dgm:t>
        <a:bodyPr/>
        <a:lstStyle/>
        <a:p>
          <a:endParaRPr lang="fr-FR"/>
        </a:p>
      </dgm:t>
    </dgm:pt>
    <dgm:pt modelId="{3E5CB847-1823-5F4F-8922-D447449968BE}" type="sibTrans" cxnId="{E96E7BE1-76A5-4041-8089-886E5265F952}">
      <dgm:prSet/>
      <dgm:spPr/>
      <dgm:t>
        <a:bodyPr/>
        <a:lstStyle/>
        <a:p>
          <a:endParaRPr lang="fr-FR"/>
        </a:p>
      </dgm:t>
    </dgm:pt>
    <dgm:pt modelId="{2EA63186-4708-4B4D-9F75-D3F52432E5A1}">
      <dgm:prSet/>
      <dgm:spPr/>
      <dgm:t>
        <a:bodyPr/>
        <a:lstStyle/>
        <a:p>
          <a:r>
            <a:rPr lang="fr-FR" dirty="0" smtClean="0"/>
            <a:t>Netteté</a:t>
          </a:r>
          <a:endParaRPr lang="fr-FR" dirty="0"/>
        </a:p>
      </dgm:t>
    </dgm:pt>
    <dgm:pt modelId="{CDB33AC3-6F18-2146-8266-6B35CA129375}" type="parTrans" cxnId="{D03C0CE6-86C2-224C-9D54-F26A4EA72E7C}">
      <dgm:prSet/>
      <dgm:spPr/>
      <dgm:t>
        <a:bodyPr/>
        <a:lstStyle/>
        <a:p>
          <a:endParaRPr lang="fr-FR"/>
        </a:p>
      </dgm:t>
    </dgm:pt>
    <dgm:pt modelId="{A1FAC520-6ED8-284D-8F2C-0F9A14AB1F22}" type="sibTrans" cxnId="{D03C0CE6-86C2-224C-9D54-F26A4EA72E7C}">
      <dgm:prSet/>
      <dgm:spPr/>
      <dgm:t>
        <a:bodyPr/>
        <a:lstStyle/>
        <a:p>
          <a:endParaRPr lang="fr-FR"/>
        </a:p>
      </dgm:t>
    </dgm:pt>
    <dgm:pt modelId="{4F8BD3AB-A12B-E143-911B-7FA91C95B72A}" type="pres">
      <dgm:prSet presAssocID="{3F9D4AAA-A2BE-CD4A-8417-6BCFEBADDF28}" presName="Name0" presStyleCnt="0">
        <dgm:presLayoutVars>
          <dgm:chMax val="4"/>
          <dgm:resizeHandles val="exact"/>
        </dgm:presLayoutVars>
      </dgm:prSet>
      <dgm:spPr/>
    </dgm:pt>
    <dgm:pt modelId="{BF50641F-7586-0F46-B05A-2016869AC64A}" type="pres">
      <dgm:prSet presAssocID="{3F9D4AAA-A2BE-CD4A-8417-6BCFEBADDF28}" presName="ellipse" presStyleLbl="trBgShp" presStyleIdx="0" presStyleCnt="1"/>
      <dgm:spPr/>
    </dgm:pt>
    <dgm:pt modelId="{CC027601-F70F-C848-9B15-4F8AC5F0ECB5}" type="pres">
      <dgm:prSet presAssocID="{3F9D4AAA-A2BE-CD4A-8417-6BCFEBADDF28}" presName="arrow1" presStyleLbl="fgShp" presStyleIdx="0" presStyleCnt="1"/>
      <dgm:spPr/>
    </dgm:pt>
    <dgm:pt modelId="{6F22C60A-6644-F44B-8CA0-5D0580D772B7}" type="pres">
      <dgm:prSet presAssocID="{3F9D4AAA-A2BE-CD4A-8417-6BCFEBADDF28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7E8DB63-2D6B-2F46-AC30-99A17F4FBB1C}" type="pres">
      <dgm:prSet presAssocID="{2EA63186-4708-4B4D-9F75-D3F52432E5A1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A556EE4-ADCE-A041-9E7A-A71495AFEF62}" type="pres">
      <dgm:prSet presAssocID="{02928AD4-EC45-304F-A4BA-8A2EE0A65414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D8A0B2A-6C86-5D40-B628-6DFF863127C7}" type="pres">
      <dgm:prSet presAssocID="{89B2F684-3D10-BF4C-A2AD-A13C9B046208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B11135F-7DD8-EB4D-9974-AF71AA201D93}" type="pres">
      <dgm:prSet presAssocID="{3F9D4AAA-A2BE-CD4A-8417-6BCFEBADDF28}" presName="funnel" presStyleLbl="trAlignAcc1" presStyleIdx="0" presStyleCnt="1" custScaleY="112472"/>
      <dgm:spPr/>
    </dgm:pt>
  </dgm:ptLst>
  <dgm:cxnLst>
    <dgm:cxn modelId="{D03C0CE6-86C2-224C-9D54-F26A4EA72E7C}" srcId="{3F9D4AAA-A2BE-CD4A-8417-6BCFEBADDF28}" destId="{2EA63186-4708-4B4D-9F75-D3F52432E5A1}" srcOrd="1" destOrd="0" parTransId="{CDB33AC3-6F18-2146-8266-6B35CA129375}" sibTransId="{A1FAC520-6ED8-284D-8F2C-0F9A14AB1F22}"/>
    <dgm:cxn modelId="{B6117B59-6994-564B-985A-DD32EB3D6657}" type="presOf" srcId="{C44F6868-3089-B14E-9242-48E4423FEBC1}" destId="{DD8A0B2A-6C86-5D40-B628-6DFF863127C7}" srcOrd="0" destOrd="0" presId="urn:microsoft.com/office/officeart/2005/8/layout/funnel1"/>
    <dgm:cxn modelId="{E96E7BE1-76A5-4041-8089-886E5265F952}" srcId="{3F9D4AAA-A2BE-CD4A-8417-6BCFEBADDF28}" destId="{89B2F684-3D10-BF4C-A2AD-A13C9B046208}" srcOrd="3" destOrd="0" parTransId="{BCF29BD0-5DC7-324F-AFEE-07F58C8D4FAA}" sibTransId="{3E5CB847-1823-5F4F-8922-D447449968BE}"/>
    <dgm:cxn modelId="{E2E87EB1-D29C-1940-9BE1-C6741C5EDE6A}" srcId="{3F9D4AAA-A2BE-CD4A-8417-6BCFEBADDF28}" destId="{02928AD4-EC45-304F-A4BA-8A2EE0A65414}" srcOrd="2" destOrd="0" parTransId="{4F77CF01-21DB-1C4F-85D0-8148D14138F5}" sibTransId="{0E43A3D0-D0E8-BD46-AFD7-5E64AA69CABF}"/>
    <dgm:cxn modelId="{989C32A1-5E04-944D-9CFF-507A13E92525}" type="presOf" srcId="{02928AD4-EC45-304F-A4BA-8A2EE0A65414}" destId="{B7E8DB63-2D6B-2F46-AC30-99A17F4FBB1C}" srcOrd="0" destOrd="0" presId="urn:microsoft.com/office/officeart/2005/8/layout/funnel1"/>
    <dgm:cxn modelId="{0C9A76DE-F69B-EE4C-B90B-2D2DF5D25F05}" type="presOf" srcId="{2EA63186-4708-4B4D-9F75-D3F52432E5A1}" destId="{4A556EE4-ADCE-A041-9E7A-A71495AFEF62}" srcOrd="0" destOrd="0" presId="urn:microsoft.com/office/officeart/2005/8/layout/funnel1"/>
    <dgm:cxn modelId="{6B98186B-CE60-8741-A889-795091DD0B5A}" type="presOf" srcId="{89B2F684-3D10-BF4C-A2AD-A13C9B046208}" destId="{6F22C60A-6644-F44B-8CA0-5D0580D772B7}" srcOrd="0" destOrd="0" presId="urn:microsoft.com/office/officeart/2005/8/layout/funnel1"/>
    <dgm:cxn modelId="{61483CAD-4104-574B-9325-44E55CB60866}" srcId="{3F9D4AAA-A2BE-CD4A-8417-6BCFEBADDF28}" destId="{C44F6868-3089-B14E-9242-48E4423FEBC1}" srcOrd="0" destOrd="0" parTransId="{F0A13155-3408-A44C-8DDE-AF18F1E54A41}" sibTransId="{DAE2481C-CF7F-E84E-977B-AAF093910EEA}"/>
    <dgm:cxn modelId="{D7801947-0024-5A49-945C-F9DF98762A38}" type="presOf" srcId="{3F9D4AAA-A2BE-CD4A-8417-6BCFEBADDF28}" destId="{4F8BD3AB-A12B-E143-911B-7FA91C95B72A}" srcOrd="0" destOrd="0" presId="urn:microsoft.com/office/officeart/2005/8/layout/funnel1"/>
    <dgm:cxn modelId="{8A84D026-8ECD-C04B-9FFE-D91ACC940249}" type="presParOf" srcId="{4F8BD3AB-A12B-E143-911B-7FA91C95B72A}" destId="{BF50641F-7586-0F46-B05A-2016869AC64A}" srcOrd="0" destOrd="0" presId="urn:microsoft.com/office/officeart/2005/8/layout/funnel1"/>
    <dgm:cxn modelId="{497E4217-E6D6-AA4D-8B7C-3E3F7D070159}" type="presParOf" srcId="{4F8BD3AB-A12B-E143-911B-7FA91C95B72A}" destId="{CC027601-F70F-C848-9B15-4F8AC5F0ECB5}" srcOrd="1" destOrd="0" presId="urn:microsoft.com/office/officeart/2005/8/layout/funnel1"/>
    <dgm:cxn modelId="{EFCCDA2A-0CA7-FA42-8025-41F0EB636079}" type="presParOf" srcId="{4F8BD3AB-A12B-E143-911B-7FA91C95B72A}" destId="{6F22C60A-6644-F44B-8CA0-5D0580D772B7}" srcOrd="2" destOrd="0" presId="urn:microsoft.com/office/officeart/2005/8/layout/funnel1"/>
    <dgm:cxn modelId="{C82FE778-0019-E545-BA45-22B21CCF54E2}" type="presParOf" srcId="{4F8BD3AB-A12B-E143-911B-7FA91C95B72A}" destId="{B7E8DB63-2D6B-2F46-AC30-99A17F4FBB1C}" srcOrd="3" destOrd="0" presId="urn:microsoft.com/office/officeart/2005/8/layout/funnel1"/>
    <dgm:cxn modelId="{BCEC2489-6870-3744-ADE5-A828DF981E2C}" type="presParOf" srcId="{4F8BD3AB-A12B-E143-911B-7FA91C95B72A}" destId="{4A556EE4-ADCE-A041-9E7A-A71495AFEF62}" srcOrd="4" destOrd="0" presId="urn:microsoft.com/office/officeart/2005/8/layout/funnel1"/>
    <dgm:cxn modelId="{A4F2732D-80F3-CB49-A417-1479895306D2}" type="presParOf" srcId="{4F8BD3AB-A12B-E143-911B-7FA91C95B72A}" destId="{DD8A0B2A-6C86-5D40-B628-6DFF863127C7}" srcOrd="5" destOrd="0" presId="urn:microsoft.com/office/officeart/2005/8/layout/funnel1"/>
    <dgm:cxn modelId="{61AB25B7-3175-8C4A-869C-7AA7BC479731}" type="presParOf" srcId="{4F8BD3AB-A12B-E143-911B-7FA91C95B72A}" destId="{FB11135F-7DD8-EB4D-9974-AF71AA201D93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BE405E-8D82-974F-8468-B69F46B5F075}" type="doc">
      <dgm:prSet loTypeId="urn:microsoft.com/office/officeart/2005/8/layout/cycle6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D806052-06BF-1C4D-90D5-0CEA54CAD742}">
      <dgm:prSet phldrT="[Texte]"/>
      <dgm:spPr/>
      <dgm:t>
        <a:bodyPr/>
        <a:lstStyle/>
        <a:p>
          <a:r>
            <a:rPr lang="fr-FR" dirty="0" smtClean="0"/>
            <a:t>Imposition</a:t>
          </a:r>
          <a:endParaRPr lang="fr-FR" dirty="0"/>
        </a:p>
      </dgm:t>
    </dgm:pt>
    <dgm:pt modelId="{8804BC24-F4FE-2440-B2DD-13FA0D111A6E}" type="parTrans" cxnId="{4E8E32AC-FFCD-D24F-8FFF-123637575357}">
      <dgm:prSet/>
      <dgm:spPr/>
      <dgm:t>
        <a:bodyPr/>
        <a:lstStyle/>
        <a:p>
          <a:endParaRPr lang="fr-FR"/>
        </a:p>
      </dgm:t>
    </dgm:pt>
    <dgm:pt modelId="{66F12781-860E-0F45-9DE1-C3C40F5FA275}" type="sibTrans" cxnId="{4E8E32AC-FFCD-D24F-8FFF-123637575357}">
      <dgm:prSet/>
      <dgm:spPr/>
      <dgm:t>
        <a:bodyPr/>
        <a:lstStyle/>
        <a:p>
          <a:endParaRPr lang="fr-FR"/>
        </a:p>
      </dgm:t>
    </dgm:pt>
    <dgm:pt modelId="{9BFBD928-084D-4C4E-960E-61F17AE5C757}">
      <dgm:prSet phldrT="[Texte]"/>
      <dgm:spPr/>
      <dgm:t>
        <a:bodyPr/>
        <a:lstStyle/>
        <a:p>
          <a:r>
            <a:rPr lang="fr-FR" dirty="0" smtClean="0"/>
            <a:t>Format de papiers</a:t>
          </a:r>
          <a:endParaRPr lang="fr-FR" dirty="0"/>
        </a:p>
      </dgm:t>
    </dgm:pt>
    <dgm:pt modelId="{23499948-53A9-BA45-A5A0-B6CE4D6FB229}" type="parTrans" cxnId="{17E883C2-DEC2-8648-9838-D86C7CAC9358}">
      <dgm:prSet/>
      <dgm:spPr/>
      <dgm:t>
        <a:bodyPr/>
        <a:lstStyle/>
        <a:p>
          <a:endParaRPr lang="fr-FR"/>
        </a:p>
      </dgm:t>
    </dgm:pt>
    <dgm:pt modelId="{B81CC015-FD4F-004D-889B-9C55B932339F}" type="sibTrans" cxnId="{17E883C2-DEC2-8648-9838-D86C7CAC9358}">
      <dgm:prSet/>
      <dgm:spPr/>
      <dgm:t>
        <a:bodyPr/>
        <a:lstStyle/>
        <a:p>
          <a:endParaRPr lang="fr-FR"/>
        </a:p>
      </dgm:t>
    </dgm:pt>
    <dgm:pt modelId="{8B90AFBB-34D2-8A4A-AA25-C882345FCFF1}">
      <dgm:prSet phldrT="[Texte]"/>
      <dgm:spPr/>
      <dgm:t>
        <a:bodyPr/>
        <a:lstStyle/>
        <a:p>
          <a:r>
            <a:rPr lang="fr-FR" dirty="0" smtClean="0"/>
            <a:t>Indices de collationnement</a:t>
          </a:r>
          <a:endParaRPr lang="fr-FR" dirty="0"/>
        </a:p>
      </dgm:t>
    </dgm:pt>
    <dgm:pt modelId="{AE779B41-3DC3-C944-8C51-A0C4479B30DD}" type="parTrans" cxnId="{85767F85-7554-2A45-BD46-E82BC10B6D35}">
      <dgm:prSet/>
      <dgm:spPr/>
      <dgm:t>
        <a:bodyPr/>
        <a:lstStyle/>
        <a:p>
          <a:endParaRPr lang="fr-FR"/>
        </a:p>
      </dgm:t>
    </dgm:pt>
    <dgm:pt modelId="{D108A11B-367E-8D42-B52F-52919839DDCB}" type="sibTrans" cxnId="{85767F85-7554-2A45-BD46-E82BC10B6D35}">
      <dgm:prSet/>
      <dgm:spPr/>
      <dgm:t>
        <a:bodyPr/>
        <a:lstStyle/>
        <a:p>
          <a:endParaRPr lang="fr-FR"/>
        </a:p>
      </dgm:t>
    </dgm:pt>
    <dgm:pt modelId="{3AE8670A-B360-6E4A-AE82-D773927F6A0F}">
      <dgm:prSet phldrT="[Texte]"/>
      <dgm:spPr/>
      <dgm:t>
        <a:bodyPr/>
        <a:lstStyle/>
        <a:p>
          <a:r>
            <a:rPr lang="fr-FR" dirty="0" smtClean="0"/>
            <a:t>Encarts</a:t>
          </a:r>
          <a:endParaRPr lang="fr-FR" dirty="0"/>
        </a:p>
      </dgm:t>
    </dgm:pt>
    <dgm:pt modelId="{2C12D981-720A-8B46-A507-E51304095CB0}" type="parTrans" cxnId="{FB5D206F-883F-F041-81EB-182CBFCFEC73}">
      <dgm:prSet/>
      <dgm:spPr/>
      <dgm:t>
        <a:bodyPr/>
        <a:lstStyle/>
        <a:p>
          <a:endParaRPr lang="fr-FR"/>
        </a:p>
      </dgm:t>
    </dgm:pt>
    <dgm:pt modelId="{67BB9BF1-42DE-1D43-8891-3DB9208AFB27}" type="sibTrans" cxnId="{FB5D206F-883F-F041-81EB-182CBFCFEC73}">
      <dgm:prSet/>
      <dgm:spPr/>
      <dgm:t>
        <a:bodyPr/>
        <a:lstStyle/>
        <a:p>
          <a:endParaRPr lang="fr-FR"/>
        </a:p>
      </dgm:t>
    </dgm:pt>
    <dgm:pt modelId="{1EF2D254-BBE0-F14B-B0FE-6F269E8737A2}">
      <dgm:prSet phldrT="[Texte]"/>
      <dgm:spPr/>
      <dgm:t>
        <a:bodyPr/>
        <a:lstStyle/>
        <a:p>
          <a:r>
            <a:rPr lang="fr-FR" dirty="0" smtClean="0"/>
            <a:t>Signature</a:t>
          </a:r>
          <a:endParaRPr lang="fr-FR" dirty="0"/>
        </a:p>
      </dgm:t>
    </dgm:pt>
    <dgm:pt modelId="{CAE5A0B9-4FA9-A74D-96E6-FAB8DFF7CC0E}" type="parTrans" cxnId="{2250701B-3344-2147-9760-D2C88A21D6B8}">
      <dgm:prSet/>
      <dgm:spPr/>
      <dgm:t>
        <a:bodyPr/>
        <a:lstStyle/>
        <a:p>
          <a:endParaRPr lang="fr-FR"/>
        </a:p>
      </dgm:t>
    </dgm:pt>
    <dgm:pt modelId="{857786E5-5051-1444-8C09-2DF514FE32FE}" type="sibTrans" cxnId="{2250701B-3344-2147-9760-D2C88A21D6B8}">
      <dgm:prSet/>
      <dgm:spPr/>
      <dgm:t>
        <a:bodyPr/>
        <a:lstStyle/>
        <a:p>
          <a:endParaRPr lang="fr-FR"/>
        </a:p>
      </dgm:t>
    </dgm:pt>
    <dgm:pt modelId="{D9A8BDCF-DCE5-3C44-A0C3-751B0B93867F}">
      <dgm:prSet phldrT="[Texte]"/>
      <dgm:spPr/>
      <dgm:t>
        <a:bodyPr/>
        <a:lstStyle/>
        <a:p>
          <a:r>
            <a:rPr lang="fr-FR" dirty="0" smtClean="0"/>
            <a:t>Angles de marge</a:t>
          </a:r>
          <a:endParaRPr lang="fr-FR" dirty="0"/>
        </a:p>
      </dgm:t>
    </dgm:pt>
    <dgm:pt modelId="{14A7E609-5468-2F4D-9F99-72674B860AD9}" type="parTrans" cxnId="{944A0747-39FC-E648-915A-FD42A4EC641E}">
      <dgm:prSet/>
      <dgm:spPr/>
      <dgm:t>
        <a:bodyPr/>
        <a:lstStyle/>
        <a:p>
          <a:endParaRPr lang="fr-FR"/>
        </a:p>
      </dgm:t>
    </dgm:pt>
    <dgm:pt modelId="{CD42C62D-12AF-E047-8457-F0942E3E3FED}" type="sibTrans" cxnId="{944A0747-39FC-E648-915A-FD42A4EC641E}">
      <dgm:prSet/>
      <dgm:spPr/>
      <dgm:t>
        <a:bodyPr/>
        <a:lstStyle/>
        <a:p>
          <a:endParaRPr lang="fr-FR"/>
        </a:p>
      </dgm:t>
    </dgm:pt>
    <dgm:pt modelId="{0FEE17CD-1925-1F44-867C-073AFDD4B4A6}">
      <dgm:prSet phldrT="[Texte]"/>
      <dgm:spPr/>
      <dgm:t>
        <a:bodyPr/>
        <a:lstStyle/>
        <a:p>
          <a:r>
            <a:rPr lang="fr-FR" dirty="0" smtClean="0"/>
            <a:t>Prise de pince</a:t>
          </a:r>
          <a:endParaRPr lang="fr-FR" dirty="0"/>
        </a:p>
      </dgm:t>
    </dgm:pt>
    <dgm:pt modelId="{A32FFE74-1556-B140-A6FC-891F37413A45}" type="parTrans" cxnId="{A825EB7A-0D85-EF44-9DBC-D53F46FAEE17}">
      <dgm:prSet/>
      <dgm:spPr/>
      <dgm:t>
        <a:bodyPr/>
        <a:lstStyle/>
        <a:p>
          <a:endParaRPr lang="fr-FR"/>
        </a:p>
      </dgm:t>
    </dgm:pt>
    <dgm:pt modelId="{4DF81CEB-A68B-D04B-85D3-487551631D5E}" type="sibTrans" cxnId="{A825EB7A-0D85-EF44-9DBC-D53F46FAEE17}">
      <dgm:prSet/>
      <dgm:spPr/>
      <dgm:t>
        <a:bodyPr/>
        <a:lstStyle/>
        <a:p>
          <a:endParaRPr lang="fr-FR"/>
        </a:p>
      </dgm:t>
    </dgm:pt>
    <dgm:pt modelId="{EAD07629-4F94-C549-B40D-068D3A5BCA8D}" type="pres">
      <dgm:prSet presAssocID="{3DBE405E-8D82-974F-8468-B69F46B5F07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92289130-D1EE-3940-A0BD-98BCAA1431DC}" type="pres">
      <dgm:prSet presAssocID="{CD806052-06BF-1C4D-90D5-0CEA54CAD742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5C156A-09B6-C546-A01E-8F033EF93A2D}" type="pres">
      <dgm:prSet presAssocID="{CD806052-06BF-1C4D-90D5-0CEA54CAD742}" presName="spNode" presStyleCnt="0"/>
      <dgm:spPr/>
    </dgm:pt>
    <dgm:pt modelId="{81BFEC77-C421-714B-B202-A357AF436A69}" type="pres">
      <dgm:prSet presAssocID="{66F12781-860E-0F45-9DE1-C3C40F5FA275}" presName="sibTrans" presStyleLbl="sibTrans1D1" presStyleIdx="0" presStyleCnt="7"/>
      <dgm:spPr/>
      <dgm:t>
        <a:bodyPr/>
        <a:lstStyle/>
        <a:p>
          <a:endParaRPr lang="fr-FR"/>
        </a:p>
      </dgm:t>
    </dgm:pt>
    <dgm:pt modelId="{85A3BDB3-DC55-F942-B154-8D9FABEFB5C3}" type="pres">
      <dgm:prSet presAssocID="{9BFBD928-084D-4C4E-960E-61F17AE5C75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E07957-A9EB-024E-862D-1E5118D828B9}" type="pres">
      <dgm:prSet presAssocID="{9BFBD928-084D-4C4E-960E-61F17AE5C757}" presName="spNode" presStyleCnt="0"/>
      <dgm:spPr/>
    </dgm:pt>
    <dgm:pt modelId="{55EED141-4E9E-1B4F-8AB7-522ED59BEBC9}" type="pres">
      <dgm:prSet presAssocID="{B81CC015-FD4F-004D-889B-9C55B932339F}" presName="sibTrans" presStyleLbl="sibTrans1D1" presStyleIdx="1" presStyleCnt="7"/>
      <dgm:spPr/>
      <dgm:t>
        <a:bodyPr/>
        <a:lstStyle/>
        <a:p>
          <a:endParaRPr lang="fr-FR"/>
        </a:p>
      </dgm:t>
    </dgm:pt>
    <dgm:pt modelId="{3A0B0BBF-5750-B747-B06E-9C105F4A692D}" type="pres">
      <dgm:prSet presAssocID="{8B90AFBB-34D2-8A4A-AA25-C882345FCFF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BC45F30-8A78-E048-8ED7-4C7602AF58C8}" type="pres">
      <dgm:prSet presAssocID="{8B90AFBB-34D2-8A4A-AA25-C882345FCFF1}" presName="spNode" presStyleCnt="0"/>
      <dgm:spPr/>
    </dgm:pt>
    <dgm:pt modelId="{DC73C085-09C5-9143-9EE7-797CA3709D84}" type="pres">
      <dgm:prSet presAssocID="{D108A11B-367E-8D42-B52F-52919839DDCB}" presName="sibTrans" presStyleLbl="sibTrans1D1" presStyleIdx="2" presStyleCnt="7"/>
      <dgm:spPr/>
      <dgm:t>
        <a:bodyPr/>
        <a:lstStyle/>
        <a:p>
          <a:endParaRPr lang="fr-FR"/>
        </a:p>
      </dgm:t>
    </dgm:pt>
    <dgm:pt modelId="{A064834B-ABA0-444F-B5C3-2BA3F70B9A94}" type="pres">
      <dgm:prSet presAssocID="{3AE8670A-B360-6E4A-AE82-D773927F6A0F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E293CBB-3606-9248-8A4D-6067823C6B5D}" type="pres">
      <dgm:prSet presAssocID="{3AE8670A-B360-6E4A-AE82-D773927F6A0F}" presName="spNode" presStyleCnt="0"/>
      <dgm:spPr/>
    </dgm:pt>
    <dgm:pt modelId="{ACEBEF06-8667-6C46-9A3B-4E48D77993AB}" type="pres">
      <dgm:prSet presAssocID="{67BB9BF1-42DE-1D43-8891-3DB9208AFB27}" presName="sibTrans" presStyleLbl="sibTrans1D1" presStyleIdx="3" presStyleCnt="7"/>
      <dgm:spPr/>
      <dgm:t>
        <a:bodyPr/>
        <a:lstStyle/>
        <a:p>
          <a:endParaRPr lang="fr-FR"/>
        </a:p>
      </dgm:t>
    </dgm:pt>
    <dgm:pt modelId="{6B5EB80A-2E5E-A944-ADE5-7980FE942653}" type="pres">
      <dgm:prSet presAssocID="{1EF2D254-BBE0-F14B-B0FE-6F269E8737A2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3ED9747-A84B-6D44-AF03-DD583ECF5D4A}" type="pres">
      <dgm:prSet presAssocID="{1EF2D254-BBE0-F14B-B0FE-6F269E8737A2}" presName="spNode" presStyleCnt="0"/>
      <dgm:spPr/>
    </dgm:pt>
    <dgm:pt modelId="{3637322A-8470-E241-87FF-4CBF5C4BEAA4}" type="pres">
      <dgm:prSet presAssocID="{857786E5-5051-1444-8C09-2DF514FE32FE}" presName="sibTrans" presStyleLbl="sibTrans1D1" presStyleIdx="4" presStyleCnt="7"/>
      <dgm:spPr/>
      <dgm:t>
        <a:bodyPr/>
        <a:lstStyle/>
        <a:p>
          <a:endParaRPr lang="fr-FR"/>
        </a:p>
      </dgm:t>
    </dgm:pt>
    <dgm:pt modelId="{C701B44D-3B25-2343-9A81-4096EB42A264}" type="pres">
      <dgm:prSet presAssocID="{D9A8BDCF-DCE5-3C44-A0C3-751B0B93867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D2EF7E7-E9E6-394B-8FC9-20EF14F84F7D}" type="pres">
      <dgm:prSet presAssocID="{D9A8BDCF-DCE5-3C44-A0C3-751B0B93867F}" presName="spNode" presStyleCnt="0"/>
      <dgm:spPr/>
    </dgm:pt>
    <dgm:pt modelId="{2BAD4626-B327-D247-8DAD-A74183BDE382}" type="pres">
      <dgm:prSet presAssocID="{CD42C62D-12AF-E047-8457-F0942E3E3FED}" presName="sibTrans" presStyleLbl="sibTrans1D1" presStyleIdx="5" presStyleCnt="7"/>
      <dgm:spPr/>
      <dgm:t>
        <a:bodyPr/>
        <a:lstStyle/>
        <a:p>
          <a:endParaRPr lang="fr-FR"/>
        </a:p>
      </dgm:t>
    </dgm:pt>
    <dgm:pt modelId="{419E1ECA-09F5-8E46-B986-573358A7CFFD}" type="pres">
      <dgm:prSet presAssocID="{0FEE17CD-1925-1F44-867C-073AFDD4B4A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C627700-13D7-1D40-AA07-4D5599D9D496}" type="pres">
      <dgm:prSet presAssocID="{0FEE17CD-1925-1F44-867C-073AFDD4B4A6}" presName="spNode" presStyleCnt="0"/>
      <dgm:spPr/>
    </dgm:pt>
    <dgm:pt modelId="{D73BD225-BBB5-D54D-BA7F-1A7E79603E28}" type="pres">
      <dgm:prSet presAssocID="{4DF81CEB-A68B-D04B-85D3-487551631D5E}" presName="sibTrans" presStyleLbl="sibTrans1D1" presStyleIdx="6" presStyleCnt="7"/>
      <dgm:spPr/>
      <dgm:t>
        <a:bodyPr/>
        <a:lstStyle/>
        <a:p>
          <a:endParaRPr lang="fr-FR"/>
        </a:p>
      </dgm:t>
    </dgm:pt>
  </dgm:ptLst>
  <dgm:cxnLst>
    <dgm:cxn modelId="{228CF11A-C53A-1941-BEA1-8E7DD30951B2}" type="presOf" srcId="{D108A11B-367E-8D42-B52F-52919839DDCB}" destId="{DC73C085-09C5-9143-9EE7-797CA3709D84}" srcOrd="0" destOrd="0" presId="urn:microsoft.com/office/officeart/2005/8/layout/cycle6"/>
    <dgm:cxn modelId="{79A9B9D6-4153-1943-853B-F2201FC93AC0}" type="presOf" srcId="{CD42C62D-12AF-E047-8457-F0942E3E3FED}" destId="{2BAD4626-B327-D247-8DAD-A74183BDE382}" srcOrd="0" destOrd="0" presId="urn:microsoft.com/office/officeart/2005/8/layout/cycle6"/>
    <dgm:cxn modelId="{8F040BF2-85AB-9142-88CA-49752E4FDEEB}" type="presOf" srcId="{B81CC015-FD4F-004D-889B-9C55B932339F}" destId="{55EED141-4E9E-1B4F-8AB7-522ED59BEBC9}" srcOrd="0" destOrd="0" presId="urn:microsoft.com/office/officeart/2005/8/layout/cycle6"/>
    <dgm:cxn modelId="{69760FED-4A4A-4344-AA42-96EE987BFE51}" type="presOf" srcId="{0FEE17CD-1925-1F44-867C-073AFDD4B4A6}" destId="{419E1ECA-09F5-8E46-B986-573358A7CFFD}" srcOrd="0" destOrd="0" presId="urn:microsoft.com/office/officeart/2005/8/layout/cycle6"/>
    <dgm:cxn modelId="{944A0747-39FC-E648-915A-FD42A4EC641E}" srcId="{3DBE405E-8D82-974F-8468-B69F46B5F075}" destId="{D9A8BDCF-DCE5-3C44-A0C3-751B0B93867F}" srcOrd="5" destOrd="0" parTransId="{14A7E609-5468-2F4D-9F99-72674B860AD9}" sibTransId="{CD42C62D-12AF-E047-8457-F0942E3E3FED}"/>
    <dgm:cxn modelId="{5DA99BA2-AE6F-1345-9CD1-A19461FFFD67}" type="presOf" srcId="{3DBE405E-8D82-974F-8468-B69F46B5F075}" destId="{EAD07629-4F94-C549-B40D-068D3A5BCA8D}" srcOrd="0" destOrd="0" presId="urn:microsoft.com/office/officeart/2005/8/layout/cycle6"/>
    <dgm:cxn modelId="{DC8F6FA6-57F5-E64D-A117-931C9FD7A30B}" type="presOf" srcId="{9BFBD928-084D-4C4E-960E-61F17AE5C757}" destId="{85A3BDB3-DC55-F942-B154-8D9FABEFB5C3}" srcOrd="0" destOrd="0" presId="urn:microsoft.com/office/officeart/2005/8/layout/cycle6"/>
    <dgm:cxn modelId="{874052BF-E036-2544-A2A1-963009B669EB}" type="presOf" srcId="{D9A8BDCF-DCE5-3C44-A0C3-751B0B93867F}" destId="{C701B44D-3B25-2343-9A81-4096EB42A264}" srcOrd="0" destOrd="0" presId="urn:microsoft.com/office/officeart/2005/8/layout/cycle6"/>
    <dgm:cxn modelId="{2250701B-3344-2147-9760-D2C88A21D6B8}" srcId="{3DBE405E-8D82-974F-8468-B69F46B5F075}" destId="{1EF2D254-BBE0-F14B-B0FE-6F269E8737A2}" srcOrd="4" destOrd="0" parTransId="{CAE5A0B9-4FA9-A74D-96E6-FAB8DFF7CC0E}" sibTransId="{857786E5-5051-1444-8C09-2DF514FE32FE}"/>
    <dgm:cxn modelId="{4E8E32AC-FFCD-D24F-8FFF-123637575357}" srcId="{3DBE405E-8D82-974F-8468-B69F46B5F075}" destId="{CD806052-06BF-1C4D-90D5-0CEA54CAD742}" srcOrd="0" destOrd="0" parTransId="{8804BC24-F4FE-2440-B2DD-13FA0D111A6E}" sibTransId="{66F12781-860E-0F45-9DE1-C3C40F5FA275}"/>
    <dgm:cxn modelId="{85767F85-7554-2A45-BD46-E82BC10B6D35}" srcId="{3DBE405E-8D82-974F-8468-B69F46B5F075}" destId="{8B90AFBB-34D2-8A4A-AA25-C882345FCFF1}" srcOrd="2" destOrd="0" parTransId="{AE779B41-3DC3-C944-8C51-A0C4479B30DD}" sibTransId="{D108A11B-367E-8D42-B52F-52919839DDCB}"/>
    <dgm:cxn modelId="{9D7C26D7-EA2B-004C-A18D-7A9200D4FEDD}" type="presOf" srcId="{CD806052-06BF-1C4D-90D5-0CEA54CAD742}" destId="{92289130-D1EE-3940-A0BD-98BCAA1431DC}" srcOrd="0" destOrd="0" presId="urn:microsoft.com/office/officeart/2005/8/layout/cycle6"/>
    <dgm:cxn modelId="{53047CB5-3562-C543-81A7-2555FC03BA3A}" type="presOf" srcId="{3AE8670A-B360-6E4A-AE82-D773927F6A0F}" destId="{A064834B-ABA0-444F-B5C3-2BA3F70B9A94}" srcOrd="0" destOrd="0" presId="urn:microsoft.com/office/officeart/2005/8/layout/cycle6"/>
    <dgm:cxn modelId="{DD3143AF-AC6A-1D42-8F50-8EC339F28CAE}" type="presOf" srcId="{4DF81CEB-A68B-D04B-85D3-487551631D5E}" destId="{D73BD225-BBB5-D54D-BA7F-1A7E79603E28}" srcOrd="0" destOrd="0" presId="urn:microsoft.com/office/officeart/2005/8/layout/cycle6"/>
    <dgm:cxn modelId="{17302681-0649-5247-9A20-BDE4FC984DDD}" type="presOf" srcId="{67BB9BF1-42DE-1D43-8891-3DB9208AFB27}" destId="{ACEBEF06-8667-6C46-9A3B-4E48D77993AB}" srcOrd="0" destOrd="0" presId="urn:microsoft.com/office/officeart/2005/8/layout/cycle6"/>
    <dgm:cxn modelId="{17E883C2-DEC2-8648-9838-D86C7CAC9358}" srcId="{3DBE405E-8D82-974F-8468-B69F46B5F075}" destId="{9BFBD928-084D-4C4E-960E-61F17AE5C757}" srcOrd="1" destOrd="0" parTransId="{23499948-53A9-BA45-A5A0-B6CE4D6FB229}" sibTransId="{B81CC015-FD4F-004D-889B-9C55B932339F}"/>
    <dgm:cxn modelId="{145469E6-A3A8-4A43-8556-48F87E5C18D5}" type="presOf" srcId="{8B90AFBB-34D2-8A4A-AA25-C882345FCFF1}" destId="{3A0B0BBF-5750-B747-B06E-9C105F4A692D}" srcOrd="0" destOrd="0" presId="urn:microsoft.com/office/officeart/2005/8/layout/cycle6"/>
    <dgm:cxn modelId="{A825EB7A-0D85-EF44-9DBC-D53F46FAEE17}" srcId="{3DBE405E-8D82-974F-8468-B69F46B5F075}" destId="{0FEE17CD-1925-1F44-867C-073AFDD4B4A6}" srcOrd="6" destOrd="0" parTransId="{A32FFE74-1556-B140-A6FC-891F37413A45}" sibTransId="{4DF81CEB-A68B-D04B-85D3-487551631D5E}"/>
    <dgm:cxn modelId="{52D4B4CE-3E00-D34E-8B91-259DE1CDE6C8}" type="presOf" srcId="{857786E5-5051-1444-8C09-2DF514FE32FE}" destId="{3637322A-8470-E241-87FF-4CBF5C4BEAA4}" srcOrd="0" destOrd="0" presId="urn:microsoft.com/office/officeart/2005/8/layout/cycle6"/>
    <dgm:cxn modelId="{FB5D206F-883F-F041-81EB-182CBFCFEC73}" srcId="{3DBE405E-8D82-974F-8468-B69F46B5F075}" destId="{3AE8670A-B360-6E4A-AE82-D773927F6A0F}" srcOrd="3" destOrd="0" parTransId="{2C12D981-720A-8B46-A507-E51304095CB0}" sibTransId="{67BB9BF1-42DE-1D43-8891-3DB9208AFB27}"/>
    <dgm:cxn modelId="{A8BF3F67-F9E3-F74C-918A-FE43744BA451}" type="presOf" srcId="{66F12781-860E-0F45-9DE1-C3C40F5FA275}" destId="{81BFEC77-C421-714B-B202-A357AF436A69}" srcOrd="0" destOrd="0" presId="urn:microsoft.com/office/officeart/2005/8/layout/cycle6"/>
    <dgm:cxn modelId="{9F95BC41-FE6C-5C43-BA8A-59F57C3F1FC2}" type="presOf" srcId="{1EF2D254-BBE0-F14B-B0FE-6F269E8737A2}" destId="{6B5EB80A-2E5E-A944-ADE5-7980FE942653}" srcOrd="0" destOrd="0" presId="urn:microsoft.com/office/officeart/2005/8/layout/cycle6"/>
    <dgm:cxn modelId="{2BF687A3-877C-C949-8F1F-1EBECFA5C2B4}" type="presParOf" srcId="{EAD07629-4F94-C549-B40D-068D3A5BCA8D}" destId="{92289130-D1EE-3940-A0BD-98BCAA1431DC}" srcOrd="0" destOrd="0" presId="urn:microsoft.com/office/officeart/2005/8/layout/cycle6"/>
    <dgm:cxn modelId="{060A4DD5-3747-8B49-917E-45BC12FE2A52}" type="presParOf" srcId="{EAD07629-4F94-C549-B40D-068D3A5BCA8D}" destId="{985C156A-09B6-C546-A01E-8F033EF93A2D}" srcOrd="1" destOrd="0" presId="urn:microsoft.com/office/officeart/2005/8/layout/cycle6"/>
    <dgm:cxn modelId="{90B61CF7-EA73-104D-AE2B-1ED53118D4DF}" type="presParOf" srcId="{EAD07629-4F94-C549-B40D-068D3A5BCA8D}" destId="{81BFEC77-C421-714B-B202-A357AF436A69}" srcOrd="2" destOrd="0" presId="urn:microsoft.com/office/officeart/2005/8/layout/cycle6"/>
    <dgm:cxn modelId="{4F43077C-8C24-454F-AD5E-59DCED1911C6}" type="presParOf" srcId="{EAD07629-4F94-C549-B40D-068D3A5BCA8D}" destId="{85A3BDB3-DC55-F942-B154-8D9FABEFB5C3}" srcOrd="3" destOrd="0" presId="urn:microsoft.com/office/officeart/2005/8/layout/cycle6"/>
    <dgm:cxn modelId="{69B60667-4070-4148-ABCD-5E1D28D326EB}" type="presParOf" srcId="{EAD07629-4F94-C549-B40D-068D3A5BCA8D}" destId="{E7E07957-A9EB-024E-862D-1E5118D828B9}" srcOrd="4" destOrd="0" presId="urn:microsoft.com/office/officeart/2005/8/layout/cycle6"/>
    <dgm:cxn modelId="{97642962-D76B-2D4D-9D52-EB92218F30D6}" type="presParOf" srcId="{EAD07629-4F94-C549-B40D-068D3A5BCA8D}" destId="{55EED141-4E9E-1B4F-8AB7-522ED59BEBC9}" srcOrd="5" destOrd="0" presId="urn:microsoft.com/office/officeart/2005/8/layout/cycle6"/>
    <dgm:cxn modelId="{AC57AFFC-781F-EE4B-9971-BE8F0E2AAC66}" type="presParOf" srcId="{EAD07629-4F94-C549-B40D-068D3A5BCA8D}" destId="{3A0B0BBF-5750-B747-B06E-9C105F4A692D}" srcOrd="6" destOrd="0" presId="urn:microsoft.com/office/officeart/2005/8/layout/cycle6"/>
    <dgm:cxn modelId="{E3BF6836-5036-C648-9F24-F15B4B89CD91}" type="presParOf" srcId="{EAD07629-4F94-C549-B40D-068D3A5BCA8D}" destId="{6BC45F30-8A78-E048-8ED7-4C7602AF58C8}" srcOrd="7" destOrd="0" presId="urn:microsoft.com/office/officeart/2005/8/layout/cycle6"/>
    <dgm:cxn modelId="{32308244-DDE1-F54A-BE72-EFD6C7F42FDC}" type="presParOf" srcId="{EAD07629-4F94-C549-B40D-068D3A5BCA8D}" destId="{DC73C085-09C5-9143-9EE7-797CA3709D84}" srcOrd="8" destOrd="0" presId="urn:microsoft.com/office/officeart/2005/8/layout/cycle6"/>
    <dgm:cxn modelId="{F646080C-3082-0B4B-B9CF-24D0D466B9B8}" type="presParOf" srcId="{EAD07629-4F94-C549-B40D-068D3A5BCA8D}" destId="{A064834B-ABA0-444F-B5C3-2BA3F70B9A94}" srcOrd="9" destOrd="0" presId="urn:microsoft.com/office/officeart/2005/8/layout/cycle6"/>
    <dgm:cxn modelId="{ADB231E9-0BFD-DE45-AC06-F2A375288084}" type="presParOf" srcId="{EAD07629-4F94-C549-B40D-068D3A5BCA8D}" destId="{2E293CBB-3606-9248-8A4D-6067823C6B5D}" srcOrd="10" destOrd="0" presId="urn:microsoft.com/office/officeart/2005/8/layout/cycle6"/>
    <dgm:cxn modelId="{449FC73B-342F-524A-AD10-6D9B7B47F540}" type="presParOf" srcId="{EAD07629-4F94-C549-B40D-068D3A5BCA8D}" destId="{ACEBEF06-8667-6C46-9A3B-4E48D77993AB}" srcOrd="11" destOrd="0" presId="urn:microsoft.com/office/officeart/2005/8/layout/cycle6"/>
    <dgm:cxn modelId="{1D9F2B71-2122-834E-AC48-7D5A6477247E}" type="presParOf" srcId="{EAD07629-4F94-C549-B40D-068D3A5BCA8D}" destId="{6B5EB80A-2E5E-A944-ADE5-7980FE942653}" srcOrd="12" destOrd="0" presId="urn:microsoft.com/office/officeart/2005/8/layout/cycle6"/>
    <dgm:cxn modelId="{A54E75C1-997D-0B4F-94AC-C6965988B6A7}" type="presParOf" srcId="{EAD07629-4F94-C549-B40D-068D3A5BCA8D}" destId="{23ED9747-A84B-6D44-AF03-DD583ECF5D4A}" srcOrd="13" destOrd="0" presId="urn:microsoft.com/office/officeart/2005/8/layout/cycle6"/>
    <dgm:cxn modelId="{FC408BCD-991A-4D41-83A5-D853A4B530AD}" type="presParOf" srcId="{EAD07629-4F94-C549-B40D-068D3A5BCA8D}" destId="{3637322A-8470-E241-87FF-4CBF5C4BEAA4}" srcOrd="14" destOrd="0" presId="urn:microsoft.com/office/officeart/2005/8/layout/cycle6"/>
    <dgm:cxn modelId="{9BBFEBC5-DE74-E74A-BDA2-9B6E726713E3}" type="presParOf" srcId="{EAD07629-4F94-C549-B40D-068D3A5BCA8D}" destId="{C701B44D-3B25-2343-9A81-4096EB42A264}" srcOrd="15" destOrd="0" presId="urn:microsoft.com/office/officeart/2005/8/layout/cycle6"/>
    <dgm:cxn modelId="{8062DCA9-3BC7-744A-890C-B249EFA1A63C}" type="presParOf" srcId="{EAD07629-4F94-C549-B40D-068D3A5BCA8D}" destId="{7D2EF7E7-E9E6-394B-8FC9-20EF14F84F7D}" srcOrd="16" destOrd="0" presId="urn:microsoft.com/office/officeart/2005/8/layout/cycle6"/>
    <dgm:cxn modelId="{7D9251A4-1E34-8149-A58E-4D1B406C3FC0}" type="presParOf" srcId="{EAD07629-4F94-C549-B40D-068D3A5BCA8D}" destId="{2BAD4626-B327-D247-8DAD-A74183BDE382}" srcOrd="17" destOrd="0" presId="urn:microsoft.com/office/officeart/2005/8/layout/cycle6"/>
    <dgm:cxn modelId="{DB326514-FBFE-C04B-AAE3-183643FB633A}" type="presParOf" srcId="{EAD07629-4F94-C549-B40D-068D3A5BCA8D}" destId="{419E1ECA-09F5-8E46-B986-573358A7CFFD}" srcOrd="18" destOrd="0" presId="urn:microsoft.com/office/officeart/2005/8/layout/cycle6"/>
    <dgm:cxn modelId="{8D4A83BA-B677-714B-883D-DB52BA95FA7E}" type="presParOf" srcId="{EAD07629-4F94-C549-B40D-068D3A5BCA8D}" destId="{2C627700-13D7-1D40-AA07-4D5599D9D496}" srcOrd="19" destOrd="0" presId="urn:microsoft.com/office/officeart/2005/8/layout/cycle6"/>
    <dgm:cxn modelId="{65D0E2BA-6E70-7D41-97A2-5C9896641105}" type="presParOf" srcId="{EAD07629-4F94-C549-B40D-068D3A5BCA8D}" destId="{D73BD225-BBB5-D54D-BA7F-1A7E79603E28}" srcOrd="20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BD0E586-19E7-8A43-B011-D406D5FE7FD2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FFAAF170-03D7-DF46-8A39-AF29DDFB3C26}">
      <dgm:prSet phldrT="[Texte]"/>
      <dgm:spPr/>
      <dgm:t>
        <a:bodyPr/>
        <a:lstStyle/>
        <a:p>
          <a:r>
            <a:rPr lang="fr-FR" dirty="0" smtClean="0"/>
            <a:t>Saisie des textes</a:t>
          </a:r>
          <a:endParaRPr lang="fr-FR" dirty="0"/>
        </a:p>
      </dgm:t>
    </dgm:pt>
    <dgm:pt modelId="{23203B54-2DC1-8F4D-9FE1-46B4A7CC4047}" type="parTrans" cxnId="{3E33AFB0-4EA5-A347-B96C-E71ADE54C3BB}">
      <dgm:prSet/>
      <dgm:spPr/>
    </dgm:pt>
    <dgm:pt modelId="{556745E0-E11C-1649-8651-20C14730D553}" type="sibTrans" cxnId="{3E33AFB0-4EA5-A347-B96C-E71ADE54C3BB}">
      <dgm:prSet/>
      <dgm:spPr/>
      <dgm:t>
        <a:bodyPr/>
        <a:lstStyle/>
        <a:p>
          <a:endParaRPr lang="fr-FR"/>
        </a:p>
      </dgm:t>
    </dgm:pt>
    <dgm:pt modelId="{F016CD6F-3A39-E442-B0CE-52033C4DEDE5}">
      <dgm:prSet phldrT="[Texte]"/>
      <dgm:spPr/>
      <dgm:t>
        <a:bodyPr/>
        <a:lstStyle/>
        <a:p>
          <a:r>
            <a:rPr lang="fr-FR" dirty="0" smtClean="0"/>
            <a:t>Respects des règles typographiques</a:t>
          </a:r>
          <a:endParaRPr lang="fr-FR" dirty="0"/>
        </a:p>
      </dgm:t>
    </dgm:pt>
    <dgm:pt modelId="{60AA5C9C-552C-9945-AEE6-780A37938530}" type="parTrans" cxnId="{E516352B-F05B-0341-B7C8-8D682DB5740A}">
      <dgm:prSet/>
      <dgm:spPr/>
    </dgm:pt>
    <dgm:pt modelId="{80CF240E-99E1-B346-8D0F-E66EAC06DCA7}" type="sibTrans" cxnId="{E516352B-F05B-0341-B7C8-8D682DB5740A}">
      <dgm:prSet/>
      <dgm:spPr/>
      <dgm:t>
        <a:bodyPr/>
        <a:lstStyle/>
        <a:p>
          <a:endParaRPr lang="fr-FR"/>
        </a:p>
      </dgm:t>
    </dgm:pt>
    <dgm:pt modelId="{80B30888-0232-D049-A2CD-3033724E6B3F}">
      <dgm:prSet phldrT="[Texte]"/>
      <dgm:spPr/>
      <dgm:t>
        <a:bodyPr/>
        <a:lstStyle/>
        <a:p>
          <a:r>
            <a:rPr lang="fr-FR" dirty="0" smtClean="0"/>
            <a:t>Vérification</a:t>
          </a:r>
          <a:endParaRPr lang="fr-FR" dirty="0"/>
        </a:p>
      </dgm:t>
    </dgm:pt>
    <dgm:pt modelId="{9E60192F-2227-BE41-804B-377E681F9799}" type="parTrans" cxnId="{CE22BC8E-7071-C54F-8C45-7854C5DE258E}">
      <dgm:prSet/>
      <dgm:spPr/>
    </dgm:pt>
    <dgm:pt modelId="{0A3D527B-3056-A649-90C9-2009FB59E764}" type="sibTrans" cxnId="{CE22BC8E-7071-C54F-8C45-7854C5DE258E}">
      <dgm:prSet/>
      <dgm:spPr/>
    </dgm:pt>
    <dgm:pt modelId="{0D252A8E-F46F-9147-BF6B-5518D69B1880}" type="pres">
      <dgm:prSet presAssocID="{2BD0E586-19E7-8A43-B011-D406D5FE7FD2}" presName="linearFlow" presStyleCnt="0">
        <dgm:presLayoutVars>
          <dgm:resizeHandles val="exact"/>
        </dgm:presLayoutVars>
      </dgm:prSet>
      <dgm:spPr/>
    </dgm:pt>
    <dgm:pt modelId="{4B757FC3-3A67-214B-91D8-C66C9FCE8F79}" type="pres">
      <dgm:prSet presAssocID="{FFAAF170-03D7-DF46-8A39-AF29DDFB3C26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415E3B4-5D9D-4447-BF09-EC83BAB5EE5C}" type="pres">
      <dgm:prSet presAssocID="{556745E0-E11C-1649-8651-20C14730D553}" presName="sibTrans" presStyleLbl="sibTrans2D1" presStyleIdx="0" presStyleCnt="2"/>
      <dgm:spPr/>
      <dgm:t>
        <a:bodyPr/>
        <a:lstStyle/>
        <a:p>
          <a:endParaRPr lang="fr-FR"/>
        </a:p>
      </dgm:t>
    </dgm:pt>
    <dgm:pt modelId="{DAFD9E33-F120-0C4E-8498-8EBD3BEF5349}" type="pres">
      <dgm:prSet presAssocID="{556745E0-E11C-1649-8651-20C14730D553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12A237E2-3844-D045-91DE-ADC389536BBB}" type="pres">
      <dgm:prSet presAssocID="{F016CD6F-3A39-E442-B0CE-52033C4DEDE5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C8E26E7-A684-D440-B490-0871251C3ACA}" type="pres">
      <dgm:prSet presAssocID="{80CF240E-99E1-B346-8D0F-E66EAC06DCA7}" presName="sibTrans" presStyleLbl="sibTrans2D1" presStyleIdx="1" presStyleCnt="2"/>
      <dgm:spPr/>
      <dgm:t>
        <a:bodyPr/>
        <a:lstStyle/>
        <a:p>
          <a:endParaRPr lang="fr-FR"/>
        </a:p>
      </dgm:t>
    </dgm:pt>
    <dgm:pt modelId="{9F84D491-D9ED-7249-A0DC-C54B4F40406E}" type="pres">
      <dgm:prSet presAssocID="{80CF240E-99E1-B346-8D0F-E66EAC06DCA7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5136B149-D533-3648-A118-3DAFD64B2EB9}" type="pres">
      <dgm:prSet presAssocID="{80B30888-0232-D049-A2CD-3033724E6B3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69839EB-C377-5044-83CF-86BC28332390}" type="presOf" srcId="{556745E0-E11C-1649-8651-20C14730D553}" destId="{E415E3B4-5D9D-4447-BF09-EC83BAB5EE5C}" srcOrd="0" destOrd="0" presId="urn:microsoft.com/office/officeart/2005/8/layout/process2"/>
    <dgm:cxn modelId="{3E33AFB0-4EA5-A347-B96C-E71ADE54C3BB}" srcId="{2BD0E586-19E7-8A43-B011-D406D5FE7FD2}" destId="{FFAAF170-03D7-DF46-8A39-AF29DDFB3C26}" srcOrd="0" destOrd="0" parTransId="{23203B54-2DC1-8F4D-9FE1-46B4A7CC4047}" sibTransId="{556745E0-E11C-1649-8651-20C14730D553}"/>
    <dgm:cxn modelId="{0D827F6E-45C1-614A-9ACD-4AD89F1974A1}" type="presOf" srcId="{FFAAF170-03D7-DF46-8A39-AF29DDFB3C26}" destId="{4B757FC3-3A67-214B-91D8-C66C9FCE8F79}" srcOrd="0" destOrd="0" presId="urn:microsoft.com/office/officeart/2005/8/layout/process2"/>
    <dgm:cxn modelId="{1D6FCA25-3764-2A43-9B1D-52E2A801C343}" type="presOf" srcId="{2BD0E586-19E7-8A43-B011-D406D5FE7FD2}" destId="{0D252A8E-F46F-9147-BF6B-5518D69B1880}" srcOrd="0" destOrd="0" presId="urn:microsoft.com/office/officeart/2005/8/layout/process2"/>
    <dgm:cxn modelId="{C67ED1E1-066E-E545-AA58-C39D618A1B5D}" type="presOf" srcId="{556745E0-E11C-1649-8651-20C14730D553}" destId="{DAFD9E33-F120-0C4E-8498-8EBD3BEF5349}" srcOrd="1" destOrd="0" presId="urn:microsoft.com/office/officeart/2005/8/layout/process2"/>
    <dgm:cxn modelId="{CE22BC8E-7071-C54F-8C45-7854C5DE258E}" srcId="{2BD0E586-19E7-8A43-B011-D406D5FE7FD2}" destId="{80B30888-0232-D049-A2CD-3033724E6B3F}" srcOrd="2" destOrd="0" parTransId="{9E60192F-2227-BE41-804B-377E681F9799}" sibTransId="{0A3D527B-3056-A649-90C9-2009FB59E764}"/>
    <dgm:cxn modelId="{430AEF58-3731-F24F-A559-319F790B3710}" type="presOf" srcId="{80CF240E-99E1-B346-8D0F-E66EAC06DCA7}" destId="{9F84D491-D9ED-7249-A0DC-C54B4F40406E}" srcOrd="1" destOrd="0" presId="urn:microsoft.com/office/officeart/2005/8/layout/process2"/>
    <dgm:cxn modelId="{7C570959-89F6-024E-AC5C-DEF01B5F885B}" type="presOf" srcId="{F016CD6F-3A39-E442-B0CE-52033C4DEDE5}" destId="{12A237E2-3844-D045-91DE-ADC389536BBB}" srcOrd="0" destOrd="0" presId="urn:microsoft.com/office/officeart/2005/8/layout/process2"/>
    <dgm:cxn modelId="{F6BB35CA-3515-8249-88DF-9CD4EB9B7B0C}" type="presOf" srcId="{80B30888-0232-D049-A2CD-3033724E6B3F}" destId="{5136B149-D533-3648-A118-3DAFD64B2EB9}" srcOrd="0" destOrd="0" presId="urn:microsoft.com/office/officeart/2005/8/layout/process2"/>
    <dgm:cxn modelId="{7DEF7EA3-54E4-9A45-A9EE-4E008ACE1F0E}" type="presOf" srcId="{80CF240E-99E1-B346-8D0F-E66EAC06DCA7}" destId="{3C8E26E7-A684-D440-B490-0871251C3ACA}" srcOrd="0" destOrd="0" presId="urn:microsoft.com/office/officeart/2005/8/layout/process2"/>
    <dgm:cxn modelId="{E516352B-F05B-0341-B7C8-8D682DB5740A}" srcId="{2BD0E586-19E7-8A43-B011-D406D5FE7FD2}" destId="{F016CD6F-3A39-E442-B0CE-52033C4DEDE5}" srcOrd="1" destOrd="0" parTransId="{60AA5C9C-552C-9945-AEE6-780A37938530}" sibTransId="{80CF240E-99E1-B346-8D0F-E66EAC06DCA7}"/>
    <dgm:cxn modelId="{6F38EFE5-E496-7146-9395-C26884F9B6FB}" type="presParOf" srcId="{0D252A8E-F46F-9147-BF6B-5518D69B1880}" destId="{4B757FC3-3A67-214B-91D8-C66C9FCE8F79}" srcOrd="0" destOrd="0" presId="urn:microsoft.com/office/officeart/2005/8/layout/process2"/>
    <dgm:cxn modelId="{CB19A585-2D5B-0647-B111-9727106BCBD2}" type="presParOf" srcId="{0D252A8E-F46F-9147-BF6B-5518D69B1880}" destId="{E415E3B4-5D9D-4447-BF09-EC83BAB5EE5C}" srcOrd="1" destOrd="0" presId="urn:microsoft.com/office/officeart/2005/8/layout/process2"/>
    <dgm:cxn modelId="{562B7F71-1966-B745-B2F5-9895C4BFE1B6}" type="presParOf" srcId="{E415E3B4-5D9D-4447-BF09-EC83BAB5EE5C}" destId="{DAFD9E33-F120-0C4E-8498-8EBD3BEF5349}" srcOrd="0" destOrd="0" presId="urn:microsoft.com/office/officeart/2005/8/layout/process2"/>
    <dgm:cxn modelId="{5A09E2D6-7AE4-1F4B-8BFA-BA0929AE3D2F}" type="presParOf" srcId="{0D252A8E-F46F-9147-BF6B-5518D69B1880}" destId="{12A237E2-3844-D045-91DE-ADC389536BBB}" srcOrd="2" destOrd="0" presId="urn:microsoft.com/office/officeart/2005/8/layout/process2"/>
    <dgm:cxn modelId="{4FF168AE-A2EE-4B45-ABED-471137BD4DEE}" type="presParOf" srcId="{0D252A8E-F46F-9147-BF6B-5518D69B1880}" destId="{3C8E26E7-A684-D440-B490-0871251C3ACA}" srcOrd="3" destOrd="0" presId="urn:microsoft.com/office/officeart/2005/8/layout/process2"/>
    <dgm:cxn modelId="{C182953C-BDB6-6D4E-9E45-773CAA789C55}" type="presParOf" srcId="{3C8E26E7-A684-D440-B490-0871251C3ACA}" destId="{9F84D491-D9ED-7249-A0DC-C54B4F40406E}" srcOrd="0" destOrd="0" presId="urn:microsoft.com/office/officeart/2005/8/layout/process2"/>
    <dgm:cxn modelId="{F4BFFA2B-024F-AA4B-903B-086BFA373405}" type="presParOf" srcId="{0D252A8E-F46F-9147-BF6B-5518D69B1880}" destId="{5136B149-D533-3648-A118-3DAFD64B2EB9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F7982B2-1668-B844-9DBE-A8D15405E005}" type="doc">
      <dgm:prSet loTypeId="urn:microsoft.com/office/officeart/2005/8/layout/process2" loCatId="" qsTypeId="urn:microsoft.com/office/officeart/2005/8/quickstyle/simple4" qsCatId="simple" csTypeId="urn:microsoft.com/office/officeart/2005/8/colors/accent1_2" csCatId="accent1" phldr="1"/>
      <dgm:spPr/>
    </dgm:pt>
    <dgm:pt modelId="{F03E4621-24A0-EC44-A71B-47F6EA3C9663}">
      <dgm:prSet phldrT="[Texte]"/>
      <dgm:spPr/>
      <dgm:t>
        <a:bodyPr/>
        <a:lstStyle/>
        <a:p>
          <a:r>
            <a:rPr lang="fr-FR" dirty="0" smtClean="0"/>
            <a:t>Epreuve en 1ère</a:t>
          </a:r>
          <a:endParaRPr lang="fr-FR" dirty="0"/>
        </a:p>
      </dgm:t>
    </dgm:pt>
    <dgm:pt modelId="{E26DFB06-BFE7-714A-89A2-CE5F67526384}" type="parTrans" cxnId="{7D580CCA-1318-7142-ACB0-DF51DED62FF3}">
      <dgm:prSet/>
      <dgm:spPr/>
    </dgm:pt>
    <dgm:pt modelId="{DBB2F922-3F73-ED4A-94C6-108A4CC86A14}" type="sibTrans" cxnId="{7D580CCA-1318-7142-ACB0-DF51DED62FF3}">
      <dgm:prSet/>
      <dgm:spPr/>
      <dgm:t>
        <a:bodyPr/>
        <a:lstStyle/>
        <a:p>
          <a:endParaRPr lang="fr-FR"/>
        </a:p>
      </dgm:t>
    </dgm:pt>
    <dgm:pt modelId="{D46BEC77-7183-B946-8077-C1BFBC658674}">
      <dgm:prSet phldrT="[Texte]"/>
      <dgm:spPr/>
      <dgm:t>
        <a:bodyPr/>
        <a:lstStyle/>
        <a:p>
          <a:r>
            <a:rPr lang="fr-FR" dirty="0" smtClean="0"/>
            <a:t>Epreuve en 2nde</a:t>
          </a:r>
          <a:endParaRPr lang="fr-FR" dirty="0"/>
        </a:p>
      </dgm:t>
    </dgm:pt>
    <dgm:pt modelId="{06F0D560-3CE9-6C41-B477-470CAAB37B9B}" type="parTrans" cxnId="{98A280E2-BD15-B441-A73A-5F9AAE70755D}">
      <dgm:prSet/>
      <dgm:spPr/>
    </dgm:pt>
    <dgm:pt modelId="{1E9AEF16-FE8C-DD43-A102-913AB2454A98}" type="sibTrans" cxnId="{98A280E2-BD15-B441-A73A-5F9AAE70755D}">
      <dgm:prSet/>
      <dgm:spPr/>
      <dgm:t>
        <a:bodyPr/>
        <a:lstStyle/>
        <a:p>
          <a:endParaRPr lang="fr-FR"/>
        </a:p>
      </dgm:t>
    </dgm:pt>
    <dgm:pt modelId="{BA53E6DC-B2AF-4241-B6CD-D557F26C64EF}">
      <dgm:prSet phldrT="[Texte]"/>
      <dgm:spPr/>
      <dgm:t>
        <a:bodyPr/>
        <a:lstStyle/>
        <a:p>
          <a:r>
            <a:rPr lang="fr-FR" dirty="0" smtClean="0"/>
            <a:t>Bon à tirer</a:t>
          </a:r>
          <a:endParaRPr lang="fr-FR" dirty="0"/>
        </a:p>
      </dgm:t>
    </dgm:pt>
    <dgm:pt modelId="{332A7485-E135-7A4D-99DE-35097040CB49}" type="parTrans" cxnId="{073281D0-2190-9F4F-BB50-E80EAD1177D0}">
      <dgm:prSet/>
      <dgm:spPr/>
    </dgm:pt>
    <dgm:pt modelId="{DAD55006-A8A5-C74C-A7BA-2CE0BF03913D}" type="sibTrans" cxnId="{073281D0-2190-9F4F-BB50-E80EAD1177D0}">
      <dgm:prSet/>
      <dgm:spPr/>
    </dgm:pt>
    <dgm:pt modelId="{B31FB1E0-2AB8-6048-955F-2DF01C304565}" type="pres">
      <dgm:prSet presAssocID="{EF7982B2-1668-B844-9DBE-A8D15405E005}" presName="linearFlow" presStyleCnt="0">
        <dgm:presLayoutVars>
          <dgm:resizeHandles val="exact"/>
        </dgm:presLayoutVars>
      </dgm:prSet>
      <dgm:spPr/>
    </dgm:pt>
    <dgm:pt modelId="{70A34ADB-B277-1545-AA9F-452ECE74F93A}" type="pres">
      <dgm:prSet presAssocID="{F03E4621-24A0-EC44-A71B-47F6EA3C9663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A83F189-9689-8940-BBAD-7994088D1844}" type="pres">
      <dgm:prSet presAssocID="{DBB2F922-3F73-ED4A-94C6-108A4CC86A14}" presName="sibTrans" presStyleLbl="sibTrans2D1" presStyleIdx="0" presStyleCnt="2"/>
      <dgm:spPr/>
      <dgm:t>
        <a:bodyPr/>
        <a:lstStyle/>
        <a:p>
          <a:endParaRPr lang="fr-FR"/>
        </a:p>
      </dgm:t>
    </dgm:pt>
    <dgm:pt modelId="{C9FCE77F-6C25-3841-93C2-7670320099AE}" type="pres">
      <dgm:prSet presAssocID="{DBB2F922-3F73-ED4A-94C6-108A4CC86A14}" presName="connectorText" presStyleLbl="sibTrans2D1" presStyleIdx="0" presStyleCnt="2"/>
      <dgm:spPr/>
      <dgm:t>
        <a:bodyPr/>
        <a:lstStyle/>
        <a:p>
          <a:endParaRPr lang="fr-FR"/>
        </a:p>
      </dgm:t>
    </dgm:pt>
    <dgm:pt modelId="{37DEC3B0-0C16-D147-9B2E-9577DAD3FD0E}" type="pres">
      <dgm:prSet presAssocID="{D46BEC77-7183-B946-8077-C1BFBC658674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1B7E2BB-C3EC-F649-8DC2-C044FBE56F88}" type="pres">
      <dgm:prSet presAssocID="{1E9AEF16-FE8C-DD43-A102-913AB2454A98}" presName="sibTrans" presStyleLbl="sibTrans2D1" presStyleIdx="1" presStyleCnt="2"/>
      <dgm:spPr/>
      <dgm:t>
        <a:bodyPr/>
        <a:lstStyle/>
        <a:p>
          <a:endParaRPr lang="fr-FR"/>
        </a:p>
      </dgm:t>
    </dgm:pt>
    <dgm:pt modelId="{D7611E2F-1DA1-FA46-89C4-D47F1D7489D6}" type="pres">
      <dgm:prSet presAssocID="{1E9AEF16-FE8C-DD43-A102-913AB2454A98}" presName="connectorText" presStyleLbl="sibTrans2D1" presStyleIdx="1" presStyleCnt="2"/>
      <dgm:spPr/>
      <dgm:t>
        <a:bodyPr/>
        <a:lstStyle/>
        <a:p>
          <a:endParaRPr lang="fr-FR"/>
        </a:p>
      </dgm:t>
    </dgm:pt>
    <dgm:pt modelId="{5DF8D8B0-D9D1-F441-A54C-A6BCB781065A}" type="pres">
      <dgm:prSet presAssocID="{BA53E6DC-B2AF-4241-B6CD-D557F26C64E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D580CCA-1318-7142-ACB0-DF51DED62FF3}" srcId="{EF7982B2-1668-B844-9DBE-A8D15405E005}" destId="{F03E4621-24A0-EC44-A71B-47F6EA3C9663}" srcOrd="0" destOrd="0" parTransId="{E26DFB06-BFE7-714A-89A2-CE5F67526384}" sibTransId="{DBB2F922-3F73-ED4A-94C6-108A4CC86A14}"/>
    <dgm:cxn modelId="{98A280E2-BD15-B441-A73A-5F9AAE70755D}" srcId="{EF7982B2-1668-B844-9DBE-A8D15405E005}" destId="{D46BEC77-7183-B946-8077-C1BFBC658674}" srcOrd="1" destOrd="0" parTransId="{06F0D560-3CE9-6C41-B477-470CAAB37B9B}" sibTransId="{1E9AEF16-FE8C-DD43-A102-913AB2454A98}"/>
    <dgm:cxn modelId="{FF028F2C-B100-AD4D-BA85-9E67F6A8DDF7}" type="presOf" srcId="{DBB2F922-3F73-ED4A-94C6-108A4CC86A14}" destId="{C9FCE77F-6C25-3841-93C2-7670320099AE}" srcOrd="1" destOrd="0" presId="urn:microsoft.com/office/officeart/2005/8/layout/process2"/>
    <dgm:cxn modelId="{073281D0-2190-9F4F-BB50-E80EAD1177D0}" srcId="{EF7982B2-1668-B844-9DBE-A8D15405E005}" destId="{BA53E6DC-B2AF-4241-B6CD-D557F26C64EF}" srcOrd="2" destOrd="0" parTransId="{332A7485-E135-7A4D-99DE-35097040CB49}" sibTransId="{DAD55006-A8A5-C74C-A7BA-2CE0BF03913D}"/>
    <dgm:cxn modelId="{654ABC7E-B11C-5741-804D-73EA4A123780}" type="presOf" srcId="{EF7982B2-1668-B844-9DBE-A8D15405E005}" destId="{B31FB1E0-2AB8-6048-955F-2DF01C304565}" srcOrd="0" destOrd="0" presId="urn:microsoft.com/office/officeart/2005/8/layout/process2"/>
    <dgm:cxn modelId="{41CC5CF7-E1F0-0149-82D7-AB12C17DF81E}" type="presOf" srcId="{DBB2F922-3F73-ED4A-94C6-108A4CC86A14}" destId="{AA83F189-9689-8940-BBAD-7994088D1844}" srcOrd="0" destOrd="0" presId="urn:microsoft.com/office/officeart/2005/8/layout/process2"/>
    <dgm:cxn modelId="{6A281FA3-7F8A-444A-9EAF-D742E2E4B513}" type="presOf" srcId="{D46BEC77-7183-B946-8077-C1BFBC658674}" destId="{37DEC3B0-0C16-D147-9B2E-9577DAD3FD0E}" srcOrd="0" destOrd="0" presId="urn:microsoft.com/office/officeart/2005/8/layout/process2"/>
    <dgm:cxn modelId="{7BA8659C-7101-A542-85B4-BB6498FE1FB8}" type="presOf" srcId="{BA53E6DC-B2AF-4241-B6CD-D557F26C64EF}" destId="{5DF8D8B0-D9D1-F441-A54C-A6BCB781065A}" srcOrd="0" destOrd="0" presId="urn:microsoft.com/office/officeart/2005/8/layout/process2"/>
    <dgm:cxn modelId="{C0C0044E-C47F-344E-B33C-CEDA0740A710}" type="presOf" srcId="{1E9AEF16-FE8C-DD43-A102-913AB2454A98}" destId="{D7611E2F-1DA1-FA46-89C4-D47F1D7489D6}" srcOrd="1" destOrd="0" presId="urn:microsoft.com/office/officeart/2005/8/layout/process2"/>
    <dgm:cxn modelId="{1FBF557A-FFD4-1F46-B3C0-D1CEBFD20F90}" type="presOf" srcId="{1E9AEF16-FE8C-DD43-A102-913AB2454A98}" destId="{31B7E2BB-C3EC-F649-8DC2-C044FBE56F88}" srcOrd="0" destOrd="0" presId="urn:microsoft.com/office/officeart/2005/8/layout/process2"/>
    <dgm:cxn modelId="{4B875E49-6600-C341-A9F5-AF1D09FEE3FE}" type="presOf" srcId="{F03E4621-24A0-EC44-A71B-47F6EA3C9663}" destId="{70A34ADB-B277-1545-AA9F-452ECE74F93A}" srcOrd="0" destOrd="0" presId="urn:microsoft.com/office/officeart/2005/8/layout/process2"/>
    <dgm:cxn modelId="{0AC7EB75-1FC5-4A42-90B8-4169DCF06F0F}" type="presParOf" srcId="{B31FB1E0-2AB8-6048-955F-2DF01C304565}" destId="{70A34ADB-B277-1545-AA9F-452ECE74F93A}" srcOrd="0" destOrd="0" presId="urn:microsoft.com/office/officeart/2005/8/layout/process2"/>
    <dgm:cxn modelId="{1C56BEAC-0DB2-C146-BE34-2B0EA3034368}" type="presParOf" srcId="{B31FB1E0-2AB8-6048-955F-2DF01C304565}" destId="{AA83F189-9689-8940-BBAD-7994088D1844}" srcOrd="1" destOrd="0" presId="urn:microsoft.com/office/officeart/2005/8/layout/process2"/>
    <dgm:cxn modelId="{1808D593-20D1-174B-8ED8-7FE9A5950374}" type="presParOf" srcId="{AA83F189-9689-8940-BBAD-7994088D1844}" destId="{C9FCE77F-6C25-3841-93C2-7670320099AE}" srcOrd="0" destOrd="0" presId="urn:microsoft.com/office/officeart/2005/8/layout/process2"/>
    <dgm:cxn modelId="{15A87CF3-8AA1-B440-A0CE-116A7B7B2B36}" type="presParOf" srcId="{B31FB1E0-2AB8-6048-955F-2DF01C304565}" destId="{37DEC3B0-0C16-D147-9B2E-9577DAD3FD0E}" srcOrd="2" destOrd="0" presId="urn:microsoft.com/office/officeart/2005/8/layout/process2"/>
    <dgm:cxn modelId="{77106724-1FFB-8847-9728-1DB8486738A6}" type="presParOf" srcId="{B31FB1E0-2AB8-6048-955F-2DF01C304565}" destId="{31B7E2BB-C3EC-F649-8DC2-C044FBE56F88}" srcOrd="3" destOrd="0" presId="urn:microsoft.com/office/officeart/2005/8/layout/process2"/>
    <dgm:cxn modelId="{CA66D84B-85BE-A840-ABC4-90CE5317F260}" type="presParOf" srcId="{31B7E2BB-C3EC-F649-8DC2-C044FBE56F88}" destId="{D7611E2F-1DA1-FA46-89C4-D47F1D7489D6}" srcOrd="0" destOrd="0" presId="urn:microsoft.com/office/officeart/2005/8/layout/process2"/>
    <dgm:cxn modelId="{E3245353-6F4B-4E42-AAB2-D49EA46742AB}" type="presParOf" srcId="{B31FB1E0-2AB8-6048-955F-2DF01C304565}" destId="{5DF8D8B0-D9D1-F441-A54C-A6BCB781065A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80983F0-52A1-9748-B1F3-11C648EE840D}" type="doc">
      <dgm:prSet loTypeId="urn:microsoft.com/office/officeart/2005/8/layout/hProcess9" loCatId="" qsTypeId="urn:microsoft.com/office/officeart/2005/8/quickstyle/simple4" qsCatId="simple" csTypeId="urn:microsoft.com/office/officeart/2005/8/colors/accent1_2" csCatId="accent1" phldr="1"/>
      <dgm:spPr/>
    </dgm:pt>
    <dgm:pt modelId="{6D71BCA4-2F02-D942-B384-AA7BF551722A}">
      <dgm:prSet phldrT="[Texte]"/>
      <dgm:spPr/>
      <dgm:t>
        <a:bodyPr/>
        <a:lstStyle/>
        <a:p>
          <a:r>
            <a:rPr lang="fr-FR" dirty="0" smtClean="0"/>
            <a:t>Pliage</a:t>
          </a:r>
          <a:endParaRPr lang="fr-FR" dirty="0"/>
        </a:p>
      </dgm:t>
    </dgm:pt>
    <dgm:pt modelId="{1CE758D6-E061-8E4F-8B70-1F1FDCF01958}" type="parTrans" cxnId="{94493017-C1BC-EB45-8A75-9E2921DB32E1}">
      <dgm:prSet/>
      <dgm:spPr/>
      <dgm:t>
        <a:bodyPr/>
        <a:lstStyle/>
        <a:p>
          <a:endParaRPr lang="fr-FR"/>
        </a:p>
      </dgm:t>
    </dgm:pt>
    <dgm:pt modelId="{E97F9A09-BBFB-7A4A-B342-A2CB33F5A298}" type="sibTrans" cxnId="{94493017-C1BC-EB45-8A75-9E2921DB32E1}">
      <dgm:prSet/>
      <dgm:spPr/>
      <dgm:t>
        <a:bodyPr/>
        <a:lstStyle/>
        <a:p>
          <a:endParaRPr lang="fr-FR"/>
        </a:p>
      </dgm:t>
    </dgm:pt>
    <dgm:pt modelId="{9AE506C7-9BBE-5843-8F5F-D2082B1E0B3A}">
      <dgm:prSet phldrT="[Texte]"/>
      <dgm:spPr/>
      <dgm:t>
        <a:bodyPr/>
        <a:lstStyle/>
        <a:p>
          <a:r>
            <a:rPr lang="fr-FR" dirty="0" smtClean="0"/>
            <a:t>Assemblage en cahier</a:t>
          </a:r>
          <a:endParaRPr lang="fr-FR" dirty="0"/>
        </a:p>
      </dgm:t>
    </dgm:pt>
    <dgm:pt modelId="{831FF52E-0FC0-2143-8DF6-83B88FE31028}" type="parTrans" cxnId="{4D2DF4A2-4D69-0446-9D38-1BDAAF4B020F}">
      <dgm:prSet/>
      <dgm:spPr/>
      <dgm:t>
        <a:bodyPr/>
        <a:lstStyle/>
        <a:p>
          <a:endParaRPr lang="fr-FR"/>
        </a:p>
      </dgm:t>
    </dgm:pt>
    <dgm:pt modelId="{705C96D5-0599-4447-B5FE-A8D17A03A51F}" type="sibTrans" cxnId="{4D2DF4A2-4D69-0446-9D38-1BDAAF4B020F}">
      <dgm:prSet/>
      <dgm:spPr/>
      <dgm:t>
        <a:bodyPr/>
        <a:lstStyle/>
        <a:p>
          <a:endParaRPr lang="fr-FR"/>
        </a:p>
      </dgm:t>
    </dgm:pt>
    <dgm:pt modelId="{CD3972CC-96F2-6447-905F-45D6886B73A5}">
      <dgm:prSet phldrT="[Texte]"/>
      <dgm:spPr/>
      <dgm:t>
        <a:bodyPr/>
        <a:lstStyle/>
        <a:p>
          <a:r>
            <a:rPr lang="fr-FR" dirty="0" smtClean="0"/>
            <a:t>Couture ou collage</a:t>
          </a:r>
          <a:endParaRPr lang="fr-FR" dirty="0"/>
        </a:p>
      </dgm:t>
    </dgm:pt>
    <dgm:pt modelId="{E5277895-B5B9-1342-BAA7-5F12E9E44414}" type="parTrans" cxnId="{38D4B92B-21E0-554D-89BD-38983DC69E72}">
      <dgm:prSet/>
      <dgm:spPr/>
      <dgm:t>
        <a:bodyPr/>
        <a:lstStyle/>
        <a:p>
          <a:endParaRPr lang="fr-FR"/>
        </a:p>
      </dgm:t>
    </dgm:pt>
    <dgm:pt modelId="{4888B07C-2668-AB40-BBC8-BE60D7A8F913}" type="sibTrans" cxnId="{38D4B92B-21E0-554D-89BD-38983DC69E72}">
      <dgm:prSet/>
      <dgm:spPr/>
      <dgm:t>
        <a:bodyPr/>
        <a:lstStyle/>
        <a:p>
          <a:endParaRPr lang="fr-FR"/>
        </a:p>
      </dgm:t>
    </dgm:pt>
    <dgm:pt modelId="{587E5466-A88D-274A-B437-53BC1DF30B1E}">
      <dgm:prSet phldrT="[Texte]"/>
      <dgm:spPr/>
      <dgm:t>
        <a:bodyPr/>
        <a:lstStyle/>
        <a:p>
          <a:r>
            <a:rPr lang="fr-FR" dirty="0" smtClean="0"/>
            <a:t>Collage des hors textes</a:t>
          </a:r>
          <a:endParaRPr lang="fr-FR" dirty="0"/>
        </a:p>
      </dgm:t>
    </dgm:pt>
    <dgm:pt modelId="{0B14B4A2-87B6-284C-89F1-B2183DD467BB}" type="parTrans" cxnId="{E6B936CD-381E-EB4D-A002-BDF08BDD4E62}">
      <dgm:prSet/>
      <dgm:spPr/>
      <dgm:t>
        <a:bodyPr/>
        <a:lstStyle/>
        <a:p>
          <a:endParaRPr lang="fr-FR"/>
        </a:p>
      </dgm:t>
    </dgm:pt>
    <dgm:pt modelId="{F0B9F1B5-B1A0-0B42-8CB2-7D6413E18CC0}" type="sibTrans" cxnId="{E6B936CD-381E-EB4D-A002-BDF08BDD4E62}">
      <dgm:prSet/>
      <dgm:spPr/>
      <dgm:t>
        <a:bodyPr/>
        <a:lstStyle/>
        <a:p>
          <a:endParaRPr lang="fr-FR"/>
        </a:p>
      </dgm:t>
    </dgm:pt>
    <dgm:pt modelId="{DD81FE2A-3209-554C-A0CF-8EE34823B952}">
      <dgm:prSet phldrT="[Texte]"/>
      <dgm:spPr/>
      <dgm:t>
        <a:bodyPr/>
        <a:lstStyle/>
        <a:p>
          <a:r>
            <a:rPr lang="fr-FR" dirty="0" smtClean="0"/>
            <a:t>Mise sous couverture</a:t>
          </a:r>
          <a:endParaRPr lang="fr-FR" dirty="0"/>
        </a:p>
      </dgm:t>
    </dgm:pt>
    <dgm:pt modelId="{6FCD4239-FB6F-C74F-AC8A-B9AFA104A1BF}" type="parTrans" cxnId="{A66DC244-7196-094E-BBEC-7D4DC8C66409}">
      <dgm:prSet/>
      <dgm:spPr/>
      <dgm:t>
        <a:bodyPr/>
        <a:lstStyle/>
        <a:p>
          <a:endParaRPr lang="fr-FR"/>
        </a:p>
      </dgm:t>
    </dgm:pt>
    <dgm:pt modelId="{94E92A85-72CA-564D-AE03-5CAAE477E834}" type="sibTrans" cxnId="{A66DC244-7196-094E-BBEC-7D4DC8C66409}">
      <dgm:prSet/>
      <dgm:spPr/>
      <dgm:t>
        <a:bodyPr/>
        <a:lstStyle/>
        <a:p>
          <a:endParaRPr lang="fr-FR"/>
        </a:p>
      </dgm:t>
    </dgm:pt>
    <dgm:pt modelId="{5121F66F-8A53-6943-AECE-CEADDD74CADE}">
      <dgm:prSet phldrT="[Texte]"/>
      <dgm:spPr/>
      <dgm:t>
        <a:bodyPr/>
        <a:lstStyle/>
        <a:p>
          <a:r>
            <a:rPr lang="fr-FR" dirty="0" smtClean="0"/>
            <a:t>Rognage (</a:t>
          </a:r>
          <a:r>
            <a:rPr lang="fr-FR" dirty="0" err="1" smtClean="0"/>
            <a:t>massicotage</a:t>
          </a:r>
          <a:r>
            <a:rPr lang="fr-FR" dirty="0" smtClean="0"/>
            <a:t>)</a:t>
          </a:r>
          <a:endParaRPr lang="fr-FR" dirty="0"/>
        </a:p>
      </dgm:t>
    </dgm:pt>
    <dgm:pt modelId="{49FDB10F-F713-C24B-8832-8885E722F41B}" type="parTrans" cxnId="{2571FBEA-2888-3A44-AA71-F2B828013B39}">
      <dgm:prSet/>
      <dgm:spPr/>
      <dgm:t>
        <a:bodyPr/>
        <a:lstStyle/>
        <a:p>
          <a:endParaRPr lang="fr-FR"/>
        </a:p>
      </dgm:t>
    </dgm:pt>
    <dgm:pt modelId="{12A75A66-529C-3C4D-BD43-6F684C1FFACD}" type="sibTrans" cxnId="{2571FBEA-2888-3A44-AA71-F2B828013B39}">
      <dgm:prSet/>
      <dgm:spPr/>
      <dgm:t>
        <a:bodyPr/>
        <a:lstStyle/>
        <a:p>
          <a:endParaRPr lang="fr-FR"/>
        </a:p>
      </dgm:t>
    </dgm:pt>
    <dgm:pt modelId="{7005576C-3610-D642-AF54-FD97F8C5B0DE}" type="pres">
      <dgm:prSet presAssocID="{080983F0-52A1-9748-B1F3-11C648EE840D}" presName="CompostProcess" presStyleCnt="0">
        <dgm:presLayoutVars>
          <dgm:dir/>
          <dgm:resizeHandles val="exact"/>
        </dgm:presLayoutVars>
      </dgm:prSet>
      <dgm:spPr/>
    </dgm:pt>
    <dgm:pt modelId="{736D8E13-670D-3349-B659-37D286C4364C}" type="pres">
      <dgm:prSet presAssocID="{080983F0-52A1-9748-B1F3-11C648EE840D}" presName="arrow" presStyleLbl="bgShp" presStyleIdx="0" presStyleCnt="1"/>
      <dgm:spPr/>
    </dgm:pt>
    <dgm:pt modelId="{7FFCF16A-7C0D-A144-A508-84F5885C2124}" type="pres">
      <dgm:prSet presAssocID="{080983F0-52A1-9748-B1F3-11C648EE840D}" presName="linearProcess" presStyleCnt="0"/>
      <dgm:spPr/>
    </dgm:pt>
    <dgm:pt modelId="{E2B5D606-E91F-1C41-BFA3-5EB09B0383EB}" type="pres">
      <dgm:prSet presAssocID="{6D71BCA4-2F02-D942-B384-AA7BF551722A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ED367BA-F5D1-014A-9700-19ACB6125EDA}" type="pres">
      <dgm:prSet presAssocID="{E97F9A09-BBFB-7A4A-B342-A2CB33F5A298}" presName="sibTrans" presStyleCnt="0"/>
      <dgm:spPr/>
    </dgm:pt>
    <dgm:pt modelId="{A365A59C-1CA5-F347-A418-2252FCBD35D8}" type="pres">
      <dgm:prSet presAssocID="{9AE506C7-9BBE-5843-8F5F-D2082B1E0B3A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8AF8CCE-CA61-0F41-BD5F-55A21B6C9768}" type="pres">
      <dgm:prSet presAssocID="{705C96D5-0599-4447-B5FE-A8D17A03A51F}" presName="sibTrans" presStyleCnt="0"/>
      <dgm:spPr/>
    </dgm:pt>
    <dgm:pt modelId="{27C47317-3A00-B542-8CE2-A60D9EFF0148}" type="pres">
      <dgm:prSet presAssocID="{CD3972CC-96F2-6447-905F-45D6886B73A5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572A9EF-F541-4645-9E11-23DE19FE2A65}" type="pres">
      <dgm:prSet presAssocID="{4888B07C-2668-AB40-BBC8-BE60D7A8F913}" presName="sibTrans" presStyleCnt="0"/>
      <dgm:spPr/>
    </dgm:pt>
    <dgm:pt modelId="{5AD9ABFF-5D6C-7445-BF55-BF7345AC29A8}" type="pres">
      <dgm:prSet presAssocID="{587E5466-A88D-274A-B437-53BC1DF30B1E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F5AF2A0-8FA3-D445-8E4B-0CC6FA9A3B1E}" type="pres">
      <dgm:prSet presAssocID="{F0B9F1B5-B1A0-0B42-8CB2-7D6413E18CC0}" presName="sibTrans" presStyleCnt="0"/>
      <dgm:spPr/>
    </dgm:pt>
    <dgm:pt modelId="{58AC975A-9F45-7543-9120-EF640B78829B}" type="pres">
      <dgm:prSet presAssocID="{DD81FE2A-3209-554C-A0CF-8EE34823B952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26E2769-80AD-C442-AC1C-2F466D96C817}" type="pres">
      <dgm:prSet presAssocID="{94E92A85-72CA-564D-AE03-5CAAE477E834}" presName="sibTrans" presStyleCnt="0"/>
      <dgm:spPr/>
    </dgm:pt>
    <dgm:pt modelId="{84012614-468A-9843-AB01-E0B3FED8ADA0}" type="pres">
      <dgm:prSet presAssocID="{5121F66F-8A53-6943-AECE-CEADDD74CADE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763A2665-6A98-0C4C-A1B2-70A13CD91251}" type="presOf" srcId="{5121F66F-8A53-6943-AECE-CEADDD74CADE}" destId="{84012614-468A-9843-AB01-E0B3FED8ADA0}" srcOrd="0" destOrd="0" presId="urn:microsoft.com/office/officeart/2005/8/layout/hProcess9"/>
    <dgm:cxn modelId="{C9788947-6771-924E-8CEB-7B8E92D35C08}" type="presOf" srcId="{DD81FE2A-3209-554C-A0CF-8EE34823B952}" destId="{58AC975A-9F45-7543-9120-EF640B78829B}" srcOrd="0" destOrd="0" presId="urn:microsoft.com/office/officeart/2005/8/layout/hProcess9"/>
    <dgm:cxn modelId="{064ADE71-93DD-7042-87CD-BEA1A5105210}" type="presOf" srcId="{6D71BCA4-2F02-D942-B384-AA7BF551722A}" destId="{E2B5D606-E91F-1C41-BFA3-5EB09B0383EB}" srcOrd="0" destOrd="0" presId="urn:microsoft.com/office/officeart/2005/8/layout/hProcess9"/>
    <dgm:cxn modelId="{4D2DF4A2-4D69-0446-9D38-1BDAAF4B020F}" srcId="{080983F0-52A1-9748-B1F3-11C648EE840D}" destId="{9AE506C7-9BBE-5843-8F5F-D2082B1E0B3A}" srcOrd="1" destOrd="0" parTransId="{831FF52E-0FC0-2143-8DF6-83B88FE31028}" sibTransId="{705C96D5-0599-4447-B5FE-A8D17A03A51F}"/>
    <dgm:cxn modelId="{6CFF69C8-43D7-7848-8242-7AB53CE32E6E}" type="presOf" srcId="{080983F0-52A1-9748-B1F3-11C648EE840D}" destId="{7005576C-3610-D642-AF54-FD97F8C5B0DE}" srcOrd="0" destOrd="0" presId="urn:microsoft.com/office/officeart/2005/8/layout/hProcess9"/>
    <dgm:cxn modelId="{2571FBEA-2888-3A44-AA71-F2B828013B39}" srcId="{080983F0-52A1-9748-B1F3-11C648EE840D}" destId="{5121F66F-8A53-6943-AECE-CEADDD74CADE}" srcOrd="5" destOrd="0" parTransId="{49FDB10F-F713-C24B-8832-8885E722F41B}" sibTransId="{12A75A66-529C-3C4D-BD43-6F684C1FFACD}"/>
    <dgm:cxn modelId="{70FA5B35-0C2D-2848-96ED-81D2E2878E2F}" type="presOf" srcId="{9AE506C7-9BBE-5843-8F5F-D2082B1E0B3A}" destId="{A365A59C-1CA5-F347-A418-2252FCBD35D8}" srcOrd="0" destOrd="0" presId="urn:microsoft.com/office/officeart/2005/8/layout/hProcess9"/>
    <dgm:cxn modelId="{94493017-C1BC-EB45-8A75-9E2921DB32E1}" srcId="{080983F0-52A1-9748-B1F3-11C648EE840D}" destId="{6D71BCA4-2F02-D942-B384-AA7BF551722A}" srcOrd="0" destOrd="0" parTransId="{1CE758D6-E061-8E4F-8B70-1F1FDCF01958}" sibTransId="{E97F9A09-BBFB-7A4A-B342-A2CB33F5A298}"/>
    <dgm:cxn modelId="{E6B936CD-381E-EB4D-A002-BDF08BDD4E62}" srcId="{080983F0-52A1-9748-B1F3-11C648EE840D}" destId="{587E5466-A88D-274A-B437-53BC1DF30B1E}" srcOrd="3" destOrd="0" parTransId="{0B14B4A2-87B6-284C-89F1-B2183DD467BB}" sibTransId="{F0B9F1B5-B1A0-0B42-8CB2-7D6413E18CC0}"/>
    <dgm:cxn modelId="{2859BE74-6323-7C47-9A2A-CBE544497289}" type="presOf" srcId="{CD3972CC-96F2-6447-905F-45D6886B73A5}" destId="{27C47317-3A00-B542-8CE2-A60D9EFF0148}" srcOrd="0" destOrd="0" presId="urn:microsoft.com/office/officeart/2005/8/layout/hProcess9"/>
    <dgm:cxn modelId="{38D4B92B-21E0-554D-89BD-38983DC69E72}" srcId="{080983F0-52A1-9748-B1F3-11C648EE840D}" destId="{CD3972CC-96F2-6447-905F-45D6886B73A5}" srcOrd="2" destOrd="0" parTransId="{E5277895-B5B9-1342-BAA7-5F12E9E44414}" sibTransId="{4888B07C-2668-AB40-BBC8-BE60D7A8F913}"/>
    <dgm:cxn modelId="{A66DC244-7196-094E-BBEC-7D4DC8C66409}" srcId="{080983F0-52A1-9748-B1F3-11C648EE840D}" destId="{DD81FE2A-3209-554C-A0CF-8EE34823B952}" srcOrd="4" destOrd="0" parTransId="{6FCD4239-FB6F-C74F-AC8A-B9AFA104A1BF}" sibTransId="{94E92A85-72CA-564D-AE03-5CAAE477E834}"/>
    <dgm:cxn modelId="{6F71C0D5-F598-0B4B-A738-AE506E9F2636}" type="presOf" srcId="{587E5466-A88D-274A-B437-53BC1DF30B1E}" destId="{5AD9ABFF-5D6C-7445-BF55-BF7345AC29A8}" srcOrd="0" destOrd="0" presId="urn:microsoft.com/office/officeart/2005/8/layout/hProcess9"/>
    <dgm:cxn modelId="{A96959F9-7FC9-A748-A8FB-F6FA248AC3E2}" type="presParOf" srcId="{7005576C-3610-D642-AF54-FD97F8C5B0DE}" destId="{736D8E13-670D-3349-B659-37D286C4364C}" srcOrd="0" destOrd="0" presId="urn:microsoft.com/office/officeart/2005/8/layout/hProcess9"/>
    <dgm:cxn modelId="{F8D9542A-13FB-6A45-B01A-6FAEFCAE4DEB}" type="presParOf" srcId="{7005576C-3610-D642-AF54-FD97F8C5B0DE}" destId="{7FFCF16A-7C0D-A144-A508-84F5885C2124}" srcOrd="1" destOrd="0" presId="urn:microsoft.com/office/officeart/2005/8/layout/hProcess9"/>
    <dgm:cxn modelId="{34BDD2B7-7580-1241-95F4-D9D3CC0733E2}" type="presParOf" srcId="{7FFCF16A-7C0D-A144-A508-84F5885C2124}" destId="{E2B5D606-E91F-1C41-BFA3-5EB09B0383EB}" srcOrd="0" destOrd="0" presId="urn:microsoft.com/office/officeart/2005/8/layout/hProcess9"/>
    <dgm:cxn modelId="{F1DFEECD-DC7E-454D-8C34-18B12942AF20}" type="presParOf" srcId="{7FFCF16A-7C0D-A144-A508-84F5885C2124}" destId="{DED367BA-F5D1-014A-9700-19ACB6125EDA}" srcOrd="1" destOrd="0" presId="urn:microsoft.com/office/officeart/2005/8/layout/hProcess9"/>
    <dgm:cxn modelId="{499653F0-DBC4-1D42-824C-7F18BBE73292}" type="presParOf" srcId="{7FFCF16A-7C0D-A144-A508-84F5885C2124}" destId="{A365A59C-1CA5-F347-A418-2252FCBD35D8}" srcOrd="2" destOrd="0" presId="urn:microsoft.com/office/officeart/2005/8/layout/hProcess9"/>
    <dgm:cxn modelId="{0B3AB52E-FDE5-E04A-9A9A-83DE8DA5FCC9}" type="presParOf" srcId="{7FFCF16A-7C0D-A144-A508-84F5885C2124}" destId="{98AF8CCE-CA61-0F41-BD5F-55A21B6C9768}" srcOrd="3" destOrd="0" presId="urn:microsoft.com/office/officeart/2005/8/layout/hProcess9"/>
    <dgm:cxn modelId="{3521B205-0289-AB47-8BA1-F3BE6C5FE558}" type="presParOf" srcId="{7FFCF16A-7C0D-A144-A508-84F5885C2124}" destId="{27C47317-3A00-B542-8CE2-A60D9EFF0148}" srcOrd="4" destOrd="0" presId="urn:microsoft.com/office/officeart/2005/8/layout/hProcess9"/>
    <dgm:cxn modelId="{AE36F8D8-94AE-7640-ADDC-222A5D2FA0C1}" type="presParOf" srcId="{7FFCF16A-7C0D-A144-A508-84F5885C2124}" destId="{E572A9EF-F541-4645-9E11-23DE19FE2A65}" srcOrd="5" destOrd="0" presId="urn:microsoft.com/office/officeart/2005/8/layout/hProcess9"/>
    <dgm:cxn modelId="{3C825485-84EC-484D-B89A-C3B15CE71E81}" type="presParOf" srcId="{7FFCF16A-7C0D-A144-A508-84F5885C2124}" destId="{5AD9ABFF-5D6C-7445-BF55-BF7345AC29A8}" srcOrd="6" destOrd="0" presId="urn:microsoft.com/office/officeart/2005/8/layout/hProcess9"/>
    <dgm:cxn modelId="{964A0B09-D09B-1748-B6A5-E2FA5B995950}" type="presParOf" srcId="{7FFCF16A-7C0D-A144-A508-84F5885C2124}" destId="{0F5AF2A0-8FA3-D445-8E4B-0CC6FA9A3B1E}" srcOrd="7" destOrd="0" presId="urn:microsoft.com/office/officeart/2005/8/layout/hProcess9"/>
    <dgm:cxn modelId="{372343F1-C39E-144A-9E04-204AE5C377C2}" type="presParOf" srcId="{7FFCF16A-7C0D-A144-A508-84F5885C2124}" destId="{58AC975A-9F45-7543-9120-EF640B78829B}" srcOrd="8" destOrd="0" presId="urn:microsoft.com/office/officeart/2005/8/layout/hProcess9"/>
    <dgm:cxn modelId="{AB544B10-5294-1E4C-8C3C-83663A010092}" type="presParOf" srcId="{7FFCF16A-7C0D-A144-A508-84F5885C2124}" destId="{C26E2769-80AD-C442-AC1C-2F466D96C817}" srcOrd="9" destOrd="0" presId="urn:microsoft.com/office/officeart/2005/8/layout/hProcess9"/>
    <dgm:cxn modelId="{827173A6-5346-4544-A7A6-10F8CBD9E358}" type="presParOf" srcId="{7FFCF16A-7C0D-A144-A508-84F5885C2124}" destId="{84012614-468A-9843-AB01-E0B3FED8ADA0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E72E29A9-B51F-CE46-BA7B-EBFF1CF1A571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332B4DB-B147-B44F-956C-0BED3DC5105A}">
      <dgm:prSet phldrT="[Texte]"/>
      <dgm:spPr/>
      <dgm:t>
        <a:bodyPr/>
        <a:lstStyle/>
        <a:p>
          <a:r>
            <a:rPr lang="fr-FR" dirty="0" smtClean="0"/>
            <a:t>La découpe</a:t>
          </a:r>
          <a:endParaRPr lang="fr-FR" dirty="0"/>
        </a:p>
      </dgm:t>
    </dgm:pt>
    <dgm:pt modelId="{4B9F90FA-2E09-564B-9F46-7B3D370D77AA}" type="parTrans" cxnId="{479BF31D-0096-9A45-A93B-477F6DD77B94}">
      <dgm:prSet/>
      <dgm:spPr/>
      <dgm:t>
        <a:bodyPr/>
        <a:lstStyle/>
        <a:p>
          <a:endParaRPr lang="fr-FR"/>
        </a:p>
      </dgm:t>
    </dgm:pt>
    <dgm:pt modelId="{E3529C51-C355-1F42-B2B8-3A5F437ABDB6}" type="sibTrans" cxnId="{479BF31D-0096-9A45-A93B-477F6DD77B94}">
      <dgm:prSet/>
      <dgm:spPr/>
      <dgm:t>
        <a:bodyPr/>
        <a:lstStyle/>
        <a:p>
          <a:endParaRPr lang="fr-FR"/>
        </a:p>
      </dgm:t>
    </dgm:pt>
    <dgm:pt modelId="{91A21E3E-CCE3-A747-AFB6-1E77DB9EA11B}">
      <dgm:prSet phldrT="[Texte]"/>
      <dgm:spPr/>
      <dgm:t>
        <a:bodyPr/>
        <a:lstStyle/>
        <a:p>
          <a:r>
            <a:rPr lang="fr-FR" dirty="0" smtClean="0"/>
            <a:t>Réalisation de formes</a:t>
          </a:r>
          <a:endParaRPr lang="fr-FR" dirty="0"/>
        </a:p>
      </dgm:t>
    </dgm:pt>
    <dgm:pt modelId="{BDBEEDCA-9128-CE45-89F1-2CDC2252674D}" type="parTrans" cxnId="{0E4D2DA2-3CE2-7C4B-9517-AFD862A16DE9}">
      <dgm:prSet/>
      <dgm:spPr/>
      <dgm:t>
        <a:bodyPr/>
        <a:lstStyle/>
        <a:p>
          <a:endParaRPr lang="fr-FR"/>
        </a:p>
      </dgm:t>
    </dgm:pt>
    <dgm:pt modelId="{1BBFD26E-F750-AF48-AA64-4303BF2CF7AB}" type="sibTrans" cxnId="{0E4D2DA2-3CE2-7C4B-9517-AFD862A16DE9}">
      <dgm:prSet/>
      <dgm:spPr/>
      <dgm:t>
        <a:bodyPr/>
        <a:lstStyle/>
        <a:p>
          <a:endParaRPr lang="fr-FR"/>
        </a:p>
      </dgm:t>
    </dgm:pt>
    <dgm:pt modelId="{FE1979D8-68F2-9F4E-83AA-4C24B67A5AE9}">
      <dgm:prSet phldrT="[Texte]"/>
      <dgm:spPr/>
      <dgm:t>
        <a:bodyPr/>
        <a:lstStyle/>
        <a:p>
          <a:r>
            <a:rPr lang="fr-FR" dirty="0" smtClean="0"/>
            <a:t>Réalisations de volume</a:t>
          </a:r>
          <a:endParaRPr lang="fr-FR" dirty="0"/>
        </a:p>
      </dgm:t>
    </dgm:pt>
    <dgm:pt modelId="{1EF9EA8E-3B91-A741-BAA0-F91F4335F4D1}" type="parTrans" cxnId="{07F1198D-2BA4-E247-A3B7-1679CBE3360E}">
      <dgm:prSet/>
      <dgm:spPr/>
      <dgm:t>
        <a:bodyPr/>
        <a:lstStyle/>
        <a:p>
          <a:endParaRPr lang="fr-FR"/>
        </a:p>
      </dgm:t>
    </dgm:pt>
    <dgm:pt modelId="{E987B6B2-9E2E-E743-AF6A-2ED96100F937}" type="sibTrans" cxnId="{07F1198D-2BA4-E247-A3B7-1679CBE3360E}">
      <dgm:prSet/>
      <dgm:spPr/>
      <dgm:t>
        <a:bodyPr/>
        <a:lstStyle/>
        <a:p>
          <a:endParaRPr lang="fr-FR"/>
        </a:p>
      </dgm:t>
    </dgm:pt>
    <dgm:pt modelId="{B255FF60-00DE-E94F-A0FD-4C14C6CB1BF8}">
      <dgm:prSet phldrT="[Texte]"/>
      <dgm:spPr/>
      <dgm:t>
        <a:bodyPr/>
        <a:lstStyle/>
        <a:p>
          <a:r>
            <a:rPr lang="fr-FR" dirty="0" smtClean="0"/>
            <a:t>Montage</a:t>
          </a:r>
          <a:endParaRPr lang="fr-FR" dirty="0"/>
        </a:p>
      </dgm:t>
    </dgm:pt>
    <dgm:pt modelId="{14375BBB-B6D3-8B49-91C6-399BCB28C904}" type="parTrans" cxnId="{45579596-BA41-5F47-A8E1-0DA423894816}">
      <dgm:prSet/>
      <dgm:spPr/>
      <dgm:t>
        <a:bodyPr/>
        <a:lstStyle/>
        <a:p>
          <a:endParaRPr lang="fr-FR"/>
        </a:p>
      </dgm:t>
    </dgm:pt>
    <dgm:pt modelId="{F47CD14B-1C5C-7C45-81CF-486A709083BE}" type="sibTrans" cxnId="{45579596-BA41-5F47-A8E1-0DA423894816}">
      <dgm:prSet/>
      <dgm:spPr/>
      <dgm:t>
        <a:bodyPr/>
        <a:lstStyle/>
        <a:p>
          <a:endParaRPr lang="fr-FR"/>
        </a:p>
      </dgm:t>
    </dgm:pt>
    <dgm:pt modelId="{C751D7AD-D229-2844-9149-2A6AB43C27E1}">
      <dgm:prSet phldrT="[Texte]"/>
      <dgm:spPr/>
      <dgm:t>
        <a:bodyPr/>
        <a:lstStyle/>
        <a:p>
          <a:r>
            <a:rPr lang="fr-FR" dirty="0" smtClean="0"/>
            <a:t>Collage</a:t>
          </a:r>
          <a:endParaRPr lang="fr-FR" dirty="0"/>
        </a:p>
      </dgm:t>
    </dgm:pt>
    <dgm:pt modelId="{7D872EE0-C3D6-4D47-AABF-B0D127A8393C}" type="parTrans" cxnId="{443C0A61-C334-E44C-954B-ACB5113B7207}">
      <dgm:prSet/>
      <dgm:spPr/>
      <dgm:t>
        <a:bodyPr/>
        <a:lstStyle/>
        <a:p>
          <a:endParaRPr lang="fr-FR"/>
        </a:p>
      </dgm:t>
    </dgm:pt>
    <dgm:pt modelId="{27C32146-03FD-354B-A11F-97CE586D5AB9}" type="sibTrans" cxnId="{443C0A61-C334-E44C-954B-ACB5113B7207}">
      <dgm:prSet/>
      <dgm:spPr/>
      <dgm:t>
        <a:bodyPr/>
        <a:lstStyle/>
        <a:p>
          <a:endParaRPr lang="fr-FR"/>
        </a:p>
      </dgm:t>
    </dgm:pt>
    <dgm:pt modelId="{21EF84FF-5C33-3943-8FE5-137381DD5FE8}">
      <dgm:prSet phldrT="[Texte]"/>
      <dgm:spPr/>
      <dgm:t>
        <a:bodyPr/>
        <a:lstStyle/>
        <a:p>
          <a:r>
            <a:rPr lang="fr-FR" dirty="0" smtClean="0"/>
            <a:t>Le pelliculage</a:t>
          </a:r>
          <a:endParaRPr lang="fr-FR" dirty="0"/>
        </a:p>
      </dgm:t>
    </dgm:pt>
    <dgm:pt modelId="{62B7948A-5BDD-6D44-8964-7EA2708D98BE}" type="parTrans" cxnId="{162FF066-2947-1C44-805A-D8F44F3D05B5}">
      <dgm:prSet/>
      <dgm:spPr/>
      <dgm:t>
        <a:bodyPr/>
        <a:lstStyle/>
        <a:p>
          <a:endParaRPr lang="fr-FR"/>
        </a:p>
      </dgm:t>
    </dgm:pt>
    <dgm:pt modelId="{7533460D-313F-594B-B080-EFCD7219EFA4}" type="sibTrans" cxnId="{162FF066-2947-1C44-805A-D8F44F3D05B5}">
      <dgm:prSet/>
      <dgm:spPr/>
      <dgm:t>
        <a:bodyPr/>
        <a:lstStyle/>
        <a:p>
          <a:endParaRPr lang="fr-FR"/>
        </a:p>
      </dgm:t>
    </dgm:pt>
    <dgm:pt modelId="{2112C016-E69A-614C-9566-309D9A9CCE88}">
      <dgm:prSet phldrT="[Texte]"/>
      <dgm:spPr/>
      <dgm:t>
        <a:bodyPr/>
        <a:lstStyle/>
        <a:p>
          <a:r>
            <a:rPr lang="fr-FR" dirty="0" smtClean="0"/>
            <a:t>Emporte-pièce</a:t>
          </a:r>
          <a:endParaRPr lang="fr-FR" dirty="0"/>
        </a:p>
      </dgm:t>
    </dgm:pt>
    <dgm:pt modelId="{E8757BF3-A7F7-A943-8E1F-493ACF74ABF2}" type="parTrans" cxnId="{4348FB5B-6602-1F42-97B5-5F0A9C100D1F}">
      <dgm:prSet/>
      <dgm:spPr/>
      <dgm:t>
        <a:bodyPr/>
        <a:lstStyle/>
        <a:p>
          <a:endParaRPr lang="fr-FR"/>
        </a:p>
      </dgm:t>
    </dgm:pt>
    <dgm:pt modelId="{065457C1-DBAB-BC4B-90FF-4DD11C8D2D05}" type="sibTrans" cxnId="{4348FB5B-6602-1F42-97B5-5F0A9C100D1F}">
      <dgm:prSet/>
      <dgm:spPr/>
      <dgm:t>
        <a:bodyPr/>
        <a:lstStyle/>
        <a:p>
          <a:endParaRPr lang="fr-FR"/>
        </a:p>
      </dgm:t>
    </dgm:pt>
    <dgm:pt modelId="{940EF428-F863-4F49-A43D-442AAD7EDDF2}">
      <dgm:prSet phldrT="[Texte]"/>
      <dgm:spPr/>
      <dgm:t>
        <a:bodyPr/>
        <a:lstStyle/>
        <a:p>
          <a:r>
            <a:rPr lang="fr-FR" dirty="0" err="1" smtClean="0"/>
            <a:t>Autoplatine</a:t>
          </a:r>
          <a:endParaRPr lang="fr-FR" dirty="0"/>
        </a:p>
      </dgm:t>
    </dgm:pt>
    <dgm:pt modelId="{B3BE3C3A-61E9-1748-912C-77883F448999}" type="parTrans" cxnId="{C52D804F-8E28-8747-9D0D-2C594F66C8F7}">
      <dgm:prSet/>
      <dgm:spPr/>
      <dgm:t>
        <a:bodyPr/>
        <a:lstStyle/>
        <a:p>
          <a:endParaRPr lang="fr-FR"/>
        </a:p>
      </dgm:t>
    </dgm:pt>
    <dgm:pt modelId="{E9FB7E19-EF5C-8F46-AD0D-A3BF75CF0FFB}" type="sibTrans" cxnId="{C52D804F-8E28-8747-9D0D-2C594F66C8F7}">
      <dgm:prSet/>
      <dgm:spPr/>
      <dgm:t>
        <a:bodyPr/>
        <a:lstStyle/>
        <a:p>
          <a:endParaRPr lang="fr-FR"/>
        </a:p>
      </dgm:t>
    </dgm:pt>
    <dgm:pt modelId="{62E1F6EF-0C8F-C24B-970B-7FD8E39114B8}">
      <dgm:prSet phldrT="[Texte]"/>
      <dgm:spPr/>
      <dgm:t>
        <a:bodyPr/>
        <a:lstStyle/>
        <a:p>
          <a:r>
            <a:rPr lang="fr-FR" dirty="0" smtClean="0"/>
            <a:t>Le gaufrage</a:t>
          </a:r>
          <a:endParaRPr lang="fr-FR" dirty="0"/>
        </a:p>
      </dgm:t>
    </dgm:pt>
    <dgm:pt modelId="{5825797F-22EC-AA44-AACB-5AF178BAD511}" type="parTrans" cxnId="{7EB1E47C-31EE-F848-8024-84FAADF2F3C8}">
      <dgm:prSet/>
      <dgm:spPr/>
      <dgm:t>
        <a:bodyPr/>
        <a:lstStyle/>
        <a:p>
          <a:endParaRPr lang="fr-FR"/>
        </a:p>
      </dgm:t>
    </dgm:pt>
    <dgm:pt modelId="{987E5753-98A5-1049-A938-6F25433FB783}" type="sibTrans" cxnId="{7EB1E47C-31EE-F848-8024-84FAADF2F3C8}">
      <dgm:prSet/>
      <dgm:spPr/>
      <dgm:t>
        <a:bodyPr/>
        <a:lstStyle/>
        <a:p>
          <a:endParaRPr lang="fr-FR"/>
        </a:p>
      </dgm:t>
    </dgm:pt>
    <dgm:pt modelId="{DDC3065B-330E-9C46-BAC2-D754D5D42D54}">
      <dgm:prSet phldrT="[Texte]"/>
      <dgm:spPr/>
      <dgm:t>
        <a:bodyPr/>
        <a:lstStyle/>
        <a:p>
          <a:r>
            <a:rPr lang="fr-FR" dirty="0" smtClean="0"/>
            <a:t>La dorure</a:t>
          </a:r>
          <a:endParaRPr lang="fr-FR" dirty="0"/>
        </a:p>
      </dgm:t>
    </dgm:pt>
    <dgm:pt modelId="{0BC23D3A-4236-6047-A0EA-141956B58FAD}" type="parTrans" cxnId="{A0AB5F58-5274-2F42-BF7F-B2E009C32B94}">
      <dgm:prSet/>
      <dgm:spPr/>
      <dgm:t>
        <a:bodyPr/>
        <a:lstStyle/>
        <a:p>
          <a:endParaRPr lang="fr-FR"/>
        </a:p>
      </dgm:t>
    </dgm:pt>
    <dgm:pt modelId="{AEA2556A-37D4-6A4B-AE7D-F04B9A5FB668}" type="sibTrans" cxnId="{A0AB5F58-5274-2F42-BF7F-B2E009C32B94}">
      <dgm:prSet/>
      <dgm:spPr/>
      <dgm:t>
        <a:bodyPr/>
        <a:lstStyle/>
        <a:p>
          <a:endParaRPr lang="fr-FR"/>
        </a:p>
      </dgm:t>
    </dgm:pt>
    <dgm:pt modelId="{00A6B8A0-6997-AB48-AB01-828E6D6C7A0D}" type="pres">
      <dgm:prSet presAssocID="{E72E29A9-B51F-CE46-BA7B-EBFF1CF1A57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EC629BB9-35AE-D442-9203-F3B2DC9C5D39}" type="pres">
      <dgm:prSet presAssocID="{9332B4DB-B147-B44F-956C-0BED3DC5105A}" presName="hierRoot1" presStyleCnt="0">
        <dgm:presLayoutVars>
          <dgm:hierBranch val="init"/>
        </dgm:presLayoutVars>
      </dgm:prSet>
      <dgm:spPr/>
    </dgm:pt>
    <dgm:pt modelId="{EE1A2C74-9BF0-6443-B524-E78DAC646007}" type="pres">
      <dgm:prSet presAssocID="{9332B4DB-B147-B44F-956C-0BED3DC5105A}" presName="rootComposite1" presStyleCnt="0"/>
      <dgm:spPr/>
    </dgm:pt>
    <dgm:pt modelId="{A7B927A2-DD9B-2847-9F66-D652A0E7316E}" type="pres">
      <dgm:prSet presAssocID="{9332B4DB-B147-B44F-956C-0BED3DC5105A}" presName="rootText1" presStyleLbl="node0" presStyleIdx="0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088AB96-F731-6B4C-A44B-16720C348184}" type="pres">
      <dgm:prSet presAssocID="{9332B4DB-B147-B44F-956C-0BED3DC5105A}" presName="rootConnector1" presStyleLbl="node1" presStyleIdx="0" presStyleCnt="0"/>
      <dgm:spPr/>
      <dgm:t>
        <a:bodyPr/>
        <a:lstStyle/>
        <a:p>
          <a:endParaRPr lang="fr-FR"/>
        </a:p>
      </dgm:t>
    </dgm:pt>
    <dgm:pt modelId="{D10C9D99-B3B4-5A4A-BDE7-9F5562C361C5}" type="pres">
      <dgm:prSet presAssocID="{9332B4DB-B147-B44F-956C-0BED3DC5105A}" presName="hierChild2" presStyleCnt="0"/>
      <dgm:spPr/>
    </dgm:pt>
    <dgm:pt modelId="{3C3B1E59-822D-A74D-AC6D-983731BA01FE}" type="pres">
      <dgm:prSet presAssocID="{BDBEEDCA-9128-CE45-89F1-2CDC2252674D}" presName="Name37" presStyleLbl="parChTrans1D2" presStyleIdx="0" presStyleCnt="2"/>
      <dgm:spPr/>
      <dgm:t>
        <a:bodyPr/>
        <a:lstStyle/>
        <a:p>
          <a:endParaRPr lang="fr-FR"/>
        </a:p>
      </dgm:t>
    </dgm:pt>
    <dgm:pt modelId="{4771D38B-56AE-CD4F-8035-D08154B42B84}" type="pres">
      <dgm:prSet presAssocID="{91A21E3E-CCE3-A747-AFB6-1E77DB9EA11B}" presName="hierRoot2" presStyleCnt="0">
        <dgm:presLayoutVars>
          <dgm:hierBranch val="init"/>
        </dgm:presLayoutVars>
      </dgm:prSet>
      <dgm:spPr/>
    </dgm:pt>
    <dgm:pt modelId="{60EF3380-95A6-0B42-BE9C-ED9BC3208F4D}" type="pres">
      <dgm:prSet presAssocID="{91A21E3E-CCE3-A747-AFB6-1E77DB9EA11B}" presName="rootComposite" presStyleCnt="0"/>
      <dgm:spPr/>
    </dgm:pt>
    <dgm:pt modelId="{0558A771-EA0E-274D-B7AA-330FF9142C0F}" type="pres">
      <dgm:prSet presAssocID="{91A21E3E-CCE3-A747-AFB6-1E77DB9EA11B}" presName="rootText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0E4F1C0-FCF4-544B-8FE6-81C0890172CB}" type="pres">
      <dgm:prSet presAssocID="{91A21E3E-CCE3-A747-AFB6-1E77DB9EA11B}" presName="rootConnector" presStyleLbl="node2" presStyleIdx="0" presStyleCnt="2"/>
      <dgm:spPr/>
      <dgm:t>
        <a:bodyPr/>
        <a:lstStyle/>
        <a:p>
          <a:endParaRPr lang="fr-FR"/>
        </a:p>
      </dgm:t>
    </dgm:pt>
    <dgm:pt modelId="{96020057-73E6-C34B-961D-DE1DC40DEC2E}" type="pres">
      <dgm:prSet presAssocID="{91A21E3E-CCE3-A747-AFB6-1E77DB9EA11B}" presName="hierChild4" presStyleCnt="0"/>
      <dgm:spPr/>
    </dgm:pt>
    <dgm:pt modelId="{CB608CDA-88AC-444E-8FF5-02519BD4C80F}" type="pres">
      <dgm:prSet presAssocID="{E8757BF3-A7F7-A943-8E1F-493ACF74ABF2}" presName="Name37" presStyleLbl="parChTrans1D3" presStyleIdx="0" presStyleCnt="3"/>
      <dgm:spPr/>
      <dgm:t>
        <a:bodyPr/>
        <a:lstStyle/>
        <a:p>
          <a:endParaRPr lang="fr-FR"/>
        </a:p>
      </dgm:t>
    </dgm:pt>
    <dgm:pt modelId="{B648B88D-C741-4E4B-ADDF-E15EF1A5082F}" type="pres">
      <dgm:prSet presAssocID="{2112C016-E69A-614C-9566-309D9A9CCE88}" presName="hierRoot2" presStyleCnt="0">
        <dgm:presLayoutVars>
          <dgm:hierBranch val="init"/>
        </dgm:presLayoutVars>
      </dgm:prSet>
      <dgm:spPr/>
    </dgm:pt>
    <dgm:pt modelId="{567717C8-9AF2-8B4B-B88B-1EE670B72F2F}" type="pres">
      <dgm:prSet presAssocID="{2112C016-E69A-614C-9566-309D9A9CCE88}" presName="rootComposite" presStyleCnt="0"/>
      <dgm:spPr/>
    </dgm:pt>
    <dgm:pt modelId="{77913763-0EAB-1C4A-B065-6B6421E854CD}" type="pres">
      <dgm:prSet presAssocID="{2112C016-E69A-614C-9566-309D9A9CCE88}" presName="rootText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4087909-3702-8545-B906-D96AEB068C71}" type="pres">
      <dgm:prSet presAssocID="{2112C016-E69A-614C-9566-309D9A9CCE88}" presName="rootConnector" presStyleLbl="node3" presStyleIdx="0" presStyleCnt="3"/>
      <dgm:spPr/>
      <dgm:t>
        <a:bodyPr/>
        <a:lstStyle/>
        <a:p>
          <a:endParaRPr lang="fr-FR"/>
        </a:p>
      </dgm:t>
    </dgm:pt>
    <dgm:pt modelId="{E30D8659-5BEF-DE4C-A816-0E6BD5C9066F}" type="pres">
      <dgm:prSet presAssocID="{2112C016-E69A-614C-9566-309D9A9CCE88}" presName="hierChild4" presStyleCnt="0"/>
      <dgm:spPr/>
    </dgm:pt>
    <dgm:pt modelId="{7253F8D6-3857-4748-8EE5-B09C95F6C86E}" type="pres">
      <dgm:prSet presAssocID="{2112C016-E69A-614C-9566-309D9A9CCE88}" presName="hierChild5" presStyleCnt="0"/>
      <dgm:spPr/>
    </dgm:pt>
    <dgm:pt modelId="{04525E4F-17A6-4245-8CC2-E171479BAB81}" type="pres">
      <dgm:prSet presAssocID="{91A21E3E-CCE3-A747-AFB6-1E77DB9EA11B}" presName="hierChild5" presStyleCnt="0"/>
      <dgm:spPr/>
    </dgm:pt>
    <dgm:pt modelId="{4A390957-05FA-3B4C-AA87-F4078C070B72}" type="pres">
      <dgm:prSet presAssocID="{1EF9EA8E-3B91-A741-BAA0-F91F4335F4D1}" presName="Name37" presStyleLbl="parChTrans1D2" presStyleIdx="1" presStyleCnt="2"/>
      <dgm:spPr/>
      <dgm:t>
        <a:bodyPr/>
        <a:lstStyle/>
        <a:p>
          <a:endParaRPr lang="fr-FR"/>
        </a:p>
      </dgm:t>
    </dgm:pt>
    <dgm:pt modelId="{00A6D7D1-A430-FF42-8ABD-8ED93CFFB109}" type="pres">
      <dgm:prSet presAssocID="{FE1979D8-68F2-9F4E-83AA-4C24B67A5AE9}" presName="hierRoot2" presStyleCnt="0">
        <dgm:presLayoutVars>
          <dgm:hierBranch val="init"/>
        </dgm:presLayoutVars>
      </dgm:prSet>
      <dgm:spPr/>
    </dgm:pt>
    <dgm:pt modelId="{CB8C26C1-0401-3644-B6FD-4F105D566B0A}" type="pres">
      <dgm:prSet presAssocID="{FE1979D8-68F2-9F4E-83AA-4C24B67A5AE9}" presName="rootComposite" presStyleCnt="0"/>
      <dgm:spPr/>
    </dgm:pt>
    <dgm:pt modelId="{24A797B4-C318-1748-B6F5-10D8A48E4939}" type="pres">
      <dgm:prSet presAssocID="{FE1979D8-68F2-9F4E-83AA-4C24B67A5AE9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79A5410-78E5-D041-B750-9E73FFBDFBF8}" type="pres">
      <dgm:prSet presAssocID="{FE1979D8-68F2-9F4E-83AA-4C24B67A5AE9}" presName="rootConnector" presStyleLbl="node2" presStyleIdx="1" presStyleCnt="2"/>
      <dgm:spPr/>
      <dgm:t>
        <a:bodyPr/>
        <a:lstStyle/>
        <a:p>
          <a:endParaRPr lang="fr-FR"/>
        </a:p>
      </dgm:t>
    </dgm:pt>
    <dgm:pt modelId="{B6D1BB33-CE24-7749-8408-556009FDFAE6}" type="pres">
      <dgm:prSet presAssocID="{FE1979D8-68F2-9F4E-83AA-4C24B67A5AE9}" presName="hierChild4" presStyleCnt="0"/>
      <dgm:spPr/>
    </dgm:pt>
    <dgm:pt modelId="{02687880-A74C-A34A-9A24-80D0431193E9}" type="pres">
      <dgm:prSet presAssocID="{14375BBB-B6D3-8B49-91C6-399BCB28C904}" presName="Name37" presStyleLbl="parChTrans1D3" presStyleIdx="1" presStyleCnt="3"/>
      <dgm:spPr/>
      <dgm:t>
        <a:bodyPr/>
        <a:lstStyle/>
        <a:p>
          <a:endParaRPr lang="fr-FR"/>
        </a:p>
      </dgm:t>
    </dgm:pt>
    <dgm:pt modelId="{17AE054D-2FBF-3546-BEBC-3EF678902AA1}" type="pres">
      <dgm:prSet presAssocID="{B255FF60-00DE-E94F-A0FD-4C14C6CB1BF8}" presName="hierRoot2" presStyleCnt="0">
        <dgm:presLayoutVars>
          <dgm:hierBranch val="init"/>
        </dgm:presLayoutVars>
      </dgm:prSet>
      <dgm:spPr/>
    </dgm:pt>
    <dgm:pt modelId="{293AEE6B-F20F-7C4B-A96E-46BD47F2FF4C}" type="pres">
      <dgm:prSet presAssocID="{B255FF60-00DE-E94F-A0FD-4C14C6CB1BF8}" presName="rootComposite" presStyleCnt="0"/>
      <dgm:spPr/>
    </dgm:pt>
    <dgm:pt modelId="{E268F57F-4081-5942-AC9D-509C9D2032F7}" type="pres">
      <dgm:prSet presAssocID="{B255FF60-00DE-E94F-A0FD-4C14C6CB1BF8}" presName="rootText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DBBEA35-35F9-314E-B4BB-0F508B24AFBF}" type="pres">
      <dgm:prSet presAssocID="{B255FF60-00DE-E94F-A0FD-4C14C6CB1BF8}" presName="rootConnector" presStyleLbl="node3" presStyleIdx="1" presStyleCnt="3"/>
      <dgm:spPr/>
      <dgm:t>
        <a:bodyPr/>
        <a:lstStyle/>
        <a:p>
          <a:endParaRPr lang="fr-FR"/>
        </a:p>
      </dgm:t>
    </dgm:pt>
    <dgm:pt modelId="{FB359892-B814-B346-B243-E032144F836C}" type="pres">
      <dgm:prSet presAssocID="{B255FF60-00DE-E94F-A0FD-4C14C6CB1BF8}" presName="hierChild4" presStyleCnt="0"/>
      <dgm:spPr/>
    </dgm:pt>
    <dgm:pt modelId="{03949F7E-2176-3942-87C2-5176CF272E90}" type="pres">
      <dgm:prSet presAssocID="{B255FF60-00DE-E94F-A0FD-4C14C6CB1BF8}" presName="hierChild5" presStyleCnt="0"/>
      <dgm:spPr/>
    </dgm:pt>
    <dgm:pt modelId="{995630B4-3D3D-5145-BB42-8F134A5CD36C}" type="pres">
      <dgm:prSet presAssocID="{7D872EE0-C3D6-4D47-AABF-B0D127A8393C}" presName="Name37" presStyleLbl="parChTrans1D3" presStyleIdx="2" presStyleCnt="3"/>
      <dgm:spPr/>
      <dgm:t>
        <a:bodyPr/>
        <a:lstStyle/>
        <a:p>
          <a:endParaRPr lang="fr-FR"/>
        </a:p>
      </dgm:t>
    </dgm:pt>
    <dgm:pt modelId="{5F0247E8-79DC-274E-9C60-DDB3B3EED046}" type="pres">
      <dgm:prSet presAssocID="{C751D7AD-D229-2844-9149-2A6AB43C27E1}" presName="hierRoot2" presStyleCnt="0">
        <dgm:presLayoutVars>
          <dgm:hierBranch val="init"/>
        </dgm:presLayoutVars>
      </dgm:prSet>
      <dgm:spPr/>
    </dgm:pt>
    <dgm:pt modelId="{25369437-CBD8-0043-830E-8B63574BE56C}" type="pres">
      <dgm:prSet presAssocID="{C751D7AD-D229-2844-9149-2A6AB43C27E1}" presName="rootComposite" presStyleCnt="0"/>
      <dgm:spPr/>
    </dgm:pt>
    <dgm:pt modelId="{C07AE5A5-5580-1E45-8899-5286A29064F6}" type="pres">
      <dgm:prSet presAssocID="{C751D7AD-D229-2844-9149-2A6AB43C27E1}" presName="rootText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29EB9A7-6201-0F4B-91D2-44E8184AA54E}" type="pres">
      <dgm:prSet presAssocID="{C751D7AD-D229-2844-9149-2A6AB43C27E1}" presName="rootConnector" presStyleLbl="node3" presStyleIdx="2" presStyleCnt="3"/>
      <dgm:spPr/>
      <dgm:t>
        <a:bodyPr/>
        <a:lstStyle/>
        <a:p>
          <a:endParaRPr lang="fr-FR"/>
        </a:p>
      </dgm:t>
    </dgm:pt>
    <dgm:pt modelId="{105D0556-09F3-1149-8E8A-60615E849571}" type="pres">
      <dgm:prSet presAssocID="{C751D7AD-D229-2844-9149-2A6AB43C27E1}" presName="hierChild4" presStyleCnt="0"/>
      <dgm:spPr/>
    </dgm:pt>
    <dgm:pt modelId="{E919490A-5A78-9E48-B631-B124B745CE1E}" type="pres">
      <dgm:prSet presAssocID="{B3BE3C3A-61E9-1748-912C-77883F448999}" presName="Name37" presStyleLbl="parChTrans1D4" presStyleIdx="0" presStyleCnt="1"/>
      <dgm:spPr/>
      <dgm:t>
        <a:bodyPr/>
        <a:lstStyle/>
        <a:p>
          <a:endParaRPr lang="fr-FR"/>
        </a:p>
      </dgm:t>
    </dgm:pt>
    <dgm:pt modelId="{EEC8E2CB-E93C-3F40-A70E-025E8C7CEBA8}" type="pres">
      <dgm:prSet presAssocID="{940EF428-F863-4F49-A43D-442AAD7EDDF2}" presName="hierRoot2" presStyleCnt="0">
        <dgm:presLayoutVars>
          <dgm:hierBranch val="init"/>
        </dgm:presLayoutVars>
      </dgm:prSet>
      <dgm:spPr/>
    </dgm:pt>
    <dgm:pt modelId="{AEA86DEF-816B-D048-92FE-31F9E5FC6C67}" type="pres">
      <dgm:prSet presAssocID="{940EF428-F863-4F49-A43D-442AAD7EDDF2}" presName="rootComposite" presStyleCnt="0"/>
      <dgm:spPr/>
    </dgm:pt>
    <dgm:pt modelId="{EDAAB9E8-8248-304A-B66E-16617BF298B6}" type="pres">
      <dgm:prSet presAssocID="{940EF428-F863-4F49-A43D-442AAD7EDDF2}" presName="rootText" presStyleLbl="node4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B5D6B864-4817-B54B-871D-F08E384DFD30}" type="pres">
      <dgm:prSet presAssocID="{940EF428-F863-4F49-A43D-442AAD7EDDF2}" presName="rootConnector" presStyleLbl="node4" presStyleIdx="0" presStyleCnt="1"/>
      <dgm:spPr/>
      <dgm:t>
        <a:bodyPr/>
        <a:lstStyle/>
        <a:p>
          <a:endParaRPr lang="fr-FR"/>
        </a:p>
      </dgm:t>
    </dgm:pt>
    <dgm:pt modelId="{CB16BCE9-08A2-E741-B2AD-F85F7A964800}" type="pres">
      <dgm:prSet presAssocID="{940EF428-F863-4F49-A43D-442AAD7EDDF2}" presName="hierChild4" presStyleCnt="0"/>
      <dgm:spPr/>
    </dgm:pt>
    <dgm:pt modelId="{107A5BBE-3E75-F244-869F-7571CC106596}" type="pres">
      <dgm:prSet presAssocID="{940EF428-F863-4F49-A43D-442AAD7EDDF2}" presName="hierChild5" presStyleCnt="0"/>
      <dgm:spPr/>
    </dgm:pt>
    <dgm:pt modelId="{308D15BE-DD6B-E24A-BD2B-5FC2D5390B60}" type="pres">
      <dgm:prSet presAssocID="{C751D7AD-D229-2844-9149-2A6AB43C27E1}" presName="hierChild5" presStyleCnt="0"/>
      <dgm:spPr/>
    </dgm:pt>
    <dgm:pt modelId="{A6324038-F446-2446-92F3-78A01FA91D11}" type="pres">
      <dgm:prSet presAssocID="{FE1979D8-68F2-9F4E-83AA-4C24B67A5AE9}" presName="hierChild5" presStyleCnt="0"/>
      <dgm:spPr/>
    </dgm:pt>
    <dgm:pt modelId="{F7C7A8D8-CBC7-334F-A281-BCC90119AC70}" type="pres">
      <dgm:prSet presAssocID="{9332B4DB-B147-B44F-956C-0BED3DC5105A}" presName="hierChild3" presStyleCnt="0"/>
      <dgm:spPr/>
    </dgm:pt>
    <dgm:pt modelId="{FF9F6D4A-D7E2-FC44-8E8E-04E88E3C1BFA}" type="pres">
      <dgm:prSet presAssocID="{21EF84FF-5C33-3943-8FE5-137381DD5FE8}" presName="hierRoot1" presStyleCnt="0">
        <dgm:presLayoutVars>
          <dgm:hierBranch val="init"/>
        </dgm:presLayoutVars>
      </dgm:prSet>
      <dgm:spPr/>
    </dgm:pt>
    <dgm:pt modelId="{A6BBF0A9-19BA-2242-8DB8-29DAE05CDCFD}" type="pres">
      <dgm:prSet presAssocID="{21EF84FF-5C33-3943-8FE5-137381DD5FE8}" presName="rootComposite1" presStyleCnt="0"/>
      <dgm:spPr/>
    </dgm:pt>
    <dgm:pt modelId="{7B3FC79F-6A9D-D34B-9658-228FD0E03A65}" type="pres">
      <dgm:prSet presAssocID="{21EF84FF-5C33-3943-8FE5-137381DD5FE8}" presName="rootText1" presStyleLbl="node0" presStyleIdx="1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9420E863-1078-7447-A3FA-0DE1EB60DC4C}" type="pres">
      <dgm:prSet presAssocID="{21EF84FF-5C33-3943-8FE5-137381DD5FE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253CAB2C-26F0-1A4F-AED2-28033574D490}" type="pres">
      <dgm:prSet presAssocID="{21EF84FF-5C33-3943-8FE5-137381DD5FE8}" presName="hierChild2" presStyleCnt="0"/>
      <dgm:spPr/>
    </dgm:pt>
    <dgm:pt modelId="{91D55C75-688D-F24C-B994-CE387F3110AB}" type="pres">
      <dgm:prSet presAssocID="{21EF84FF-5C33-3943-8FE5-137381DD5FE8}" presName="hierChild3" presStyleCnt="0"/>
      <dgm:spPr/>
    </dgm:pt>
    <dgm:pt modelId="{12E38E81-6967-3F46-99D1-60CCE5DABB43}" type="pres">
      <dgm:prSet presAssocID="{62E1F6EF-0C8F-C24B-970B-7FD8E39114B8}" presName="hierRoot1" presStyleCnt="0">
        <dgm:presLayoutVars>
          <dgm:hierBranch val="init"/>
        </dgm:presLayoutVars>
      </dgm:prSet>
      <dgm:spPr/>
    </dgm:pt>
    <dgm:pt modelId="{645FC30D-40A7-E346-8656-09768A725BB6}" type="pres">
      <dgm:prSet presAssocID="{62E1F6EF-0C8F-C24B-970B-7FD8E39114B8}" presName="rootComposite1" presStyleCnt="0"/>
      <dgm:spPr/>
    </dgm:pt>
    <dgm:pt modelId="{909E22CF-7480-1C4D-9AAB-83B2C4482CD2}" type="pres">
      <dgm:prSet presAssocID="{62E1F6EF-0C8F-C24B-970B-7FD8E39114B8}" presName="rootText1" presStyleLbl="node0" presStyleIdx="2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D09D243-1F47-B647-B9B7-D169426D1C0F}" type="pres">
      <dgm:prSet presAssocID="{62E1F6EF-0C8F-C24B-970B-7FD8E39114B8}" presName="rootConnector1" presStyleLbl="node1" presStyleIdx="0" presStyleCnt="0"/>
      <dgm:spPr/>
      <dgm:t>
        <a:bodyPr/>
        <a:lstStyle/>
        <a:p>
          <a:endParaRPr lang="fr-FR"/>
        </a:p>
      </dgm:t>
    </dgm:pt>
    <dgm:pt modelId="{FAA39914-000C-1045-B8F3-63A5FE7AAC7A}" type="pres">
      <dgm:prSet presAssocID="{62E1F6EF-0C8F-C24B-970B-7FD8E39114B8}" presName="hierChild2" presStyleCnt="0"/>
      <dgm:spPr/>
    </dgm:pt>
    <dgm:pt modelId="{4EDC54DE-A261-F74E-A991-721D1214A80F}" type="pres">
      <dgm:prSet presAssocID="{62E1F6EF-0C8F-C24B-970B-7FD8E39114B8}" presName="hierChild3" presStyleCnt="0"/>
      <dgm:spPr/>
    </dgm:pt>
    <dgm:pt modelId="{C98CAFF0-87B1-D140-BBC7-6747234DAFD3}" type="pres">
      <dgm:prSet presAssocID="{DDC3065B-330E-9C46-BAC2-D754D5D42D54}" presName="hierRoot1" presStyleCnt="0">
        <dgm:presLayoutVars>
          <dgm:hierBranch val="init"/>
        </dgm:presLayoutVars>
      </dgm:prSet>
      <dgm:spPr/>
    </dgm:pt>
    <dgm:pt modelId="{BF74F7B6-BD54-434F-83EF-875445CF1EED}" type="pres">
      <dgm:prSet presAssocID="{DDC3065B-330E-9C46-BAC2-D754D5D42D54}" presName="rootComposite1" presStyleCnt="0"/>
      <dgm:spPr/>
    </dgm:pt>
    <dgm:pt modelId="{239EA368-4B2F-6E43-9E54-40362DEA9B17}" type="pres">
      <dgm:prSet presAssocID="{DDC3065B-330E-9C46-BAC2-D754D5D42D54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EC93F74C-C72E-404F-A009-1B56B35C1162}" type="pres">
      <dgm:prSet presAssocID="{DDC3065B-330E-9C46-BAC2-D754D5D42D54}" presName="rootConnector1" presStyleLbl="node1" presStyleIdx="0" presStyleCnt="0"/>
      <dgm:spPr/>
      <dgm:t>
        <a:bodyPr/>
        <a:lstStyle/>
        <a:p>
          <a:endParaRPr lang="fr-FR"/>
        </a:p>
      </dgm:t>
    </dgm:pt>
    <dgm:pt modelId="{46CE3A08-2BF5-2947-B303-414945C42275}" type="pres">
      <dgm:prSet presAssocID="{DDC3065B-330E-9C46-BAC2-D754D5D42D54}" presName="hierChild2" presStyleCnt="0"/>
      <dgm:spPr/>
    </dgm:pt>
    <dgm:pt modelId="{57882AD4-1C55-0A4B-9FEE-2505D74A2666}" type="pres">
      <dgm:prSet presAssocID="{DDC3065B-330E-9C46-BAC2-D754D5D42D54}" presName="hierChild3" presStyleCnt="0"/>
      <dgm:spPr/>
    </dgm:pt>
  </dgm:ptLst>
  <dgm:cxnLst>
    <dgm:cxn modelId="{8590CB96-7A3C-FB4F-A7CF-A193C0DEC2CF}" type="presOf" srcId="{1EF9EA8E-3B91-A741-BAA0-F91F4335F4D1}" destId="{4A390957-05FA-3B4C-AA87-F4078C070B72}" srcOrd="0" destOrd="0" presId="urn:microsoft.com/office/officeart/2005/8/layout/orgChart1"/>
    <dgm:cxn modelId="{A0A1BD99-9488-AF4F-8AFA-F56E0B281F9F}" type="presOf" srcId="{91A21E3E-CCE3-A747-AFB6-1E77DB9EA11B}" destId="{0558A771-EA0E-274D-B7AA-330FF9142C0F}" srcOrd="0" destOrd="0" presId="urn:microsoft.com/office/officeart/2005/8/layout/orgChart1"/>
    <dgm:cxn modelId="{C52D804F-8E28-8747-9D0D-2C594F66C8F7}" srcId="{C751D7AD-D229-2844-9149-2A6AB43C27E1}" destId="{940EF428-F863-4F49-A43D-442AAD7EDDF2}" srcOrd="0" destOrd="0" parTransId="{B3BE3C3A-61E9-1748-912C-77883F448999}" sibTransId="{E9FB7E19-EF5C-8F46-AD0D-A3BF75CF0FFB}"/>
    <dgm:cxn modelId="{F76207E0-F57E-E649-83D5-297B609AC3DB}" type="presOf" srcId="{62E1F6EF-0C8F-C24B-970B-7FD8E39114B8}" destId="{909E22CF-7480-1C4D-9AAB-83B2C4482CD2}" srcOrd="0" destOrd="0" presId="urn:microsoft.com/office/officeart/2005/8/layout/orgChart1"/>
    <dgm:cxn modelId="{07F1198D-2BA4-E247-A3B7-1679CBE3360E}" srcId="{9332B4DB-B147-B44F-956C-0BED3DC5105A}" destId="{FE1979D8-68F2-9F4E-83AA-4C24B67A5AE9}" srcOrd="1" destOrd="0" parTransId="{1EF9EA8E-3B91-A741-BAA0-F91F4335F4D1}" sibTransId="{E987B6B2-9E2E-E743-AF6A-2ED96100F937}"/>
    <dgm:cxn modelId="{4348FB5B-6602-1F42-97B5-5F0A9C100D1F}" srcId="{91A21E3E-CCE3-A747-AFB6-1E77DB9EA11B}" destId="{2112C016-E69A-614C-9566-309D9A9CCE88}" srcOrd="0" destOrd="0" parTransId="{E8757BF3-A7F7-A943-8E1F-493ACF74ABF2}" sibTransId="{065457C1-DBAB-BC4B-90FF-4DD11C8D2D05}"/>
    <dgm:cxn modelId="{92C61925-1A0A-BF44-8E7D-0A5D5EFD9212}" type="presOf" srcId="{9332B4DB-B147-B44F-956C-0BED3DC5105A}" destId="{E088AB96-F731-6B4C-A44B-16720C348184}" srcOrd="1" destOrd="0" presId="urn:microsoft.com/office/officeart/2005/8/layout/orgChart1"/>
    <dgm:cxn modelId="{9E5086CE-4A4C-9B44-996F-AE6FD690933E}" type="presOf" srcId="{2112C016-E69A-614C-9566-309D9A9CCE88}" destId="{B4087909-3702-8545-B906-D96AEB068C71}" srcOrd="1" destOrd="0" presId="urn:microsoft.com/office/officeart/2005/8/layout/orgChart1"/>
    <dgm:cxn modelId="{0EF7B27D-258D-5145-A8EC-6478D9C49255}" type="presOf" srcId="{DDC3065B-330E-9C46-BAC2-D754D5D42D54}" destId="{239EA368-4B2F-6E43-9E54-40362DEA9B17}" srcOrd="0" destOrd="0" presId="urn:microsoft.com/office/officeart/2005/8/layout/orgChart1"/>
    <dgm:cxn modelId="{DE84FC64-B70D-CE46-A2C2-DEDE1BD8B158}" type="presOf" srcId="{2112C016-E69A-614C-9566-309D9A9CCE88}" destId="{77913763-0EAB-1C4A-B065-6B6421E854CD}" srcOrd="0" destOrd="0" presId="urn:microsoft.com/office/officeart/2005/8/layout/orgChart1"/>
    <dgm:cxn modelId="{D5DCB377-425F-F64A-A2DE-29D05AB269B6}" type="presOf" srcId="{9332B4DB-B147-B44F-956C-0BED3DC5105A}" destId="{A7B927A2-DD9B-2847-9F66-D652A0E7316E}" srcOrd="0" destOrd="0" presId="urn:microsoft.com/office/officeart/2005/8/layout/orgChart1"/>
    <dgm:cxn modelId="{A0AB5F58-5274-2F42-BF7F-B2E009C32B94}" srcId="{E72E29A9-B51F-CE46-BA7B-EBFF1CF1A571}" destId="{DDC3065B-330E-9C46-BAC2-D754D5D42D54}" srcOrd="3" destOrd="0" parTransId="{0BC23D3A-4236-6047-A0EA-141956B58FAD}" sibTransId="{AEA2556A-37D4-6A4B-AE7D-F04B9A5FB668}"/>
    <dgm:cxn modelId="{A98773F7-31A1-6347-8A2B-804802762DEC}" type="presOf" srcId="{FE1979D8-68F2-9F4E-83AA-4C24B67A5AE9}" destId="{279A5410-78E5-D041-B750-9E73FFBDFBF8}" srcOrd="1" destOrd="0" presId="urn:microsoft.com/office/officeart/2005/8/layout/orgChart1"/>
    <dgm:cxn modelId="{6C634331-BCEA-8C4C-BB94-2F9889104318}" type="presOf" srcId="{B255FF60-00DE-E94F-A0FD-4C14C6CB1BF8}" destId="{E268F57F-4081-5942-AC9D-509C9D2032F7}" srcOrd="0" destOrd="0" presId="urn:microsoft.com/office/officeart/2005/8/layout/orgChart1"/>
    <dgm:cxn modelId="{36E6EA57-C7D8-1146-ACDA-778E645C515A}" type="presOf" srcId="{C751D7AD-D229-2844-9149-2A6AB43C27E1}" destId="{C07AE5A5-5580-1E45-8899-5286A29064F6}" srcOrd="0" destOrd="0" presId="urn:microsoft.com/office/officeart/2005/8/layout/orgChart1"/>
    <dgm:cxn modelId="{CE54177F-C269-FF40-A23D-C29D6A28306C}" type="presOf" srcId="{21EF84FF-5C33-3943-8FE5-137381DD5FE8}" destId="{7B3FC79F-6A9D-D34B-9658-228FD0E03A65}" srcOrd="0" destOrd="0" presId="urn:microsoft.com/office/officeart/2005/8/layout/orgChart1"/>
    <dgm:cxn modelId="{DB7B0EED-D0D2-0145-A39E-3DB804C5BA19}" type="presOf" srcId="{BDBEEDCA-9128-CE45-89F1-2CDC2252674D}" destId="{3C3B1E59-822D-A74D-AC6D-983731BA01FE}" srcOrd="0" destOrd="0" presId="urn:microsoft.com/office/officeart/2005/8/layout/orgChart1"/>
    <dgm:cxn modelId="{6F2FABF2-1EF9-6542-B6E3-537E288AB35E}" type="presOf" srcId="{FE1979D8-68F2-9F4E-83AA-4C24B67A5AE9}" destId="{24A797B4-C318-1748-B6F5-10D8A48E4939}" srcOrd="0" destOrd="0" presId="urn:microsoft.com/office/officeart/2005/8/layout/orgChart1"/>
    <dgm:cxn modelId="{35355CAF-54E5-2C49-B54B-1784FB2A7DBF}" type="presOf" srcId="{7D872EE0-C3D6-4D47-AABF-B0D127A8393C}" destId="{995630B4-3D3D-5145-BB42-8F134A5CD36C}" srcOrd="0" destOrd="0" presId="urn:microsoft.com/office/officeart/2005/8/layout/orgChart1"/>
    <dgm:cxn modelId="{7D07FE97-D5E0-594C-8A12-CDB4CF7B987F}" type="presOf" srcId="{C751D7AD-D229-2844-9149-2A6AB43C27E1}" destId="{929EB9A7-6201-0F4B-91D2-44E8184AA54E}" srcOrd="1" destOrd="0" presId="urn:microsoft.com/office/officeart/2005/8/layout/orgChart1"/>
    <dgm:cxn modelId="{D8A5A784-36D6-CF4B-B258-CA7CEB835CC8}" type="presOf" srcId="{B255FF60-00DE-E94F-A0FD-4C14C6CB1BF8}" destId="{9DBBEA35-35F9-314E-B4BB-0F508B24AFBF}" srcOrd="1" destOrd="0" presId="urn:microsoft.com/office/officeart/2005/8/layout/orgChart1"/>
    <dgm:cxn modelId="{C78AEDBD-D38B-9944-8BCF-13163EE51B57}" type="presOf" srcId="{62E1F6EF-0C8F-C24B-970B-7FD8E39114B8}" destId="{AD09D243-1F47-B647-B9B7-D169426D1C0F}" srcOrd="1" destOrd="0" presId="urn:microsoft.com/office/officeart/2005/8/layout/orgChart1"/>
    <dgm:cxn modelId="{A1888FE3-6C32-8744-A4C1-48DE9B890993}" type="presOf" srcId="{E8757BF3-A7F7-A943-8E1F-493ACF74ABF2}" destId="{CB608CDA-88AC-444E-8FF5-02519BD4C80F}" srcOrd="0" destOrd="0" presId="urn:microsoft.com/office/officeart/2005/8/layout/orgChart1"/>
    <dgm:cxn modelId="{45579596-BA41-5F47-A8E1-0DA423894816}" srcId="{FE1979D8-68F2-9F4E-83AA-4C24B67A5AE9}" destId="{B255FF60-00DE-E94F-A0FD-4C14C6CB1BF8}" srcOrd="0" destOrd="0" parTransId="{14375BBB-B6D3-8B49-91C6-399BCB28C904}" sibTransId="{F47CD14B-1C5C-7C45-81CF-486A709083BE}"/>
    <dgm:cxn modelId="{52E33BFA-5D98-ED45-826C-B6516EBA3C82}" type="presOf" srcId="{21EF84FF-5C33-3943-8FE5-137381DD5FE8}" destId="{9420E863-1078-7447-A3FA-0DE1EB60DC4C}" srcOrd="1" destOrd="0" presId="urn:microsoft.com/office/officeart/2005/8/layout/orgChart1"/>
    <dgm:cxn modelId="{7FC32D23-02EC-9948-8378-0B7F46AE8EB6}" type="presOf" srcId="{B3BE3C3A-61E9-1748-912C-77883F448999}" destId="{E919490A-5A78-9E48-B631-B124B745CE1E}" srcOrd="0" destOrd="0" presId="urn:microsoft.com/office/officeart/2005/8/layout/orgChart1"/>
    <dgm:cxn modelId="{D8F1378E-A943-2B43-ACB5-491484BA538A}" type="presOf" srcId="{E72E29A9-B51F-CE46-BA7B-EBFF1CF1A571}" destId="{00A6B8A0-6997-AB48-AB01-828E6D6C7A0D}" srcOrd="0" destOrd="0" presId="urn:microsoft.com/office/officeart/2005/8/layout/orgChart1"/>
    <dgm:cxn modelId="{162FF066-2947-1C44-805A-D8F44F3D05B5}" srcId="{E72E29A9-B51F-CE46-BA7B-EBFF1CF1A571}" destId="{21EF84FF-5C33-3943-8FE5-137381DD5FE8}" srcOrd="1" destOrd="0" parTransId="{62B7948A-5BDD-6D44-8964-7EA2708D98BE}" sibTransId="{7533460D-313F-594B-B080-EFCD7219EFA4}"/>
    <dgm:cxn modelId="{72C1992C-85A7-8D4B-B4D6-DF6E96868234}" type="presOf" srcId="{940EF428-F863-4F49-A43D-442AAD7EDDF2}" destId="{EDAAB9E8-8248-304A-B66E-16617BF298B6}" srcOrd="0" destOrd="0" presId="urn:microsoft.com/office/officeart/2005/8/layout/orgChart1"/>
    <dgm:cxn modelId="{A3BF0806-4633-784F-ABD5-A816D0741CFF}" type="presOf" srcId="{91A21E3E-CCE3-A747-AFB6-1E77DB9EA11B}" destId="{90E4F1C0-FCF4-544B-8FE6-81C0890172CB}" srcOrd="1" destOrd="0" presId="urn:microsoft.com/office/officeart/2005/8/layout/orgChart1"/>
    <dgm:cxn modelId="{0E4D2DA2-3CE2-7C4B-9517-AFD862A16DE9}" srcId="{9332B4DB-B147-B44F-956C-0BED3DC5105A}" destId="{91A21E3E-CCE3-A747-AFB6-1E77DB9EA11B}" srcOrd="0" destOrd="0" parTransId="{BDBEEDCA-9128-CE45-89F1-2CDC2252674D}" sibTransId="{1BBFD26E-F750-AF48-AA64-4303BF2CF7AB}"/>
    <dgm:cxn modelId="{A5D1A6B7-403F-AB48-A8A5-59888680F488}" type="presOf" srcId="{14375BBB-B6D3-8B49-91C6-399BCB28C904}" destId="{02687880-A74C-A34A-9A24-80D0431193E9}" srcOrd="0" destOrd="0" presId="urn:microsoft.com/office/officeart/2005/8/layout/orgChart1"/>
    <dgm:cxn modelId="{3357B460-9FB3-4A47-B267-05426B5E18D6}" type="presOf" srcId="{DDC3065B-330E-9C46-BAC2-D754D5D42D54}" destId="{EC93F74C-C72E-404F-A009-1B56B35C1162}" srcOrd="1" destOrd="0" presId="urn:microsoft.com/office/officeart/2005/8/layout/orgChart1"/>
    <dgm:cxn modelId="{7EB1E47C-31EE-F848-8024-84FAADF2F3C8}" srcId="{E72E29A9-B51F-CE46-BA7B-EBFF1CF1A571}" destId="{62E1F6EF-0C8F-C24B-970B-7FD8E39114B8}" srcOrd="2" destOrd="0" parTransId="{5825797F-22EC-AA44-AACB-5AF178BAD511}" sibTransId="{987E5753-98A5-1049-A938-6F25433FB783}"/>
    <dgm:cxn modelId="{CD982511-A992-7F49-A353-4A8F5ED0C44A}" type="presOf" srcId="{940EF428-F863-4F49-A43D-442AAD7EDDF2}" destId="{B5D6B864-4817-B54B-871D-F08E384DFD30}" srcOrd="1" destOrd="0" presId="urn:microsoft.com/office/officeart/2005/8/layout/orgChart1"/>
    <dgm:cxn modelId="{479BF31D-0096-9A45-A93B-477F6DD77B94}" srcId="{E72E29A9-B51F-CE46-BA7B-EBFF1CF1A571}" destId="{9332B4DB-B147-B44F-956C-0BED3DC5105A}" srcOrd="0" destOrd="0" parTransId="{4B9F90FA-2E09-564B-9F46-7B3D370D77AA}" sibTransId="{E3529C51-C355-1F42-B2B8-3A5F437ABDB6}"/>
    <dgm:cxn modelId="{443C0A61-C334-E44C-954B-ACB5113B7207}" srcId="{FE1979D8-68F2-9F4E-83AA-4C24B67A5AE9}" destId="{C751D7AD-D229-2844-9149-2A6AB43C27E1}" srcOrd="1" destOrd="0" parTransId="{7D872EE0-C3D6-4D47-AABF-B0D127A8393C}" sibTransId="{27C32146-03FD-354B-A11F-97CE586D5AB9}"/>
    <dgm:cxn modelId="{6AF64557-7483-F146-9709-4CA715C67BFC}" type="presParOf" srcId="{00A6B8A0-6997-AB48-AB01-828E6D6C7A0D}" destId="{EC629BB9-35AE-D442-9203-F3B2DC9C5D39}" srcOrd="0" destOrd="0" presId="urn:microsoft.com/office/officeart/2005/8/layout/orgChart1"/>
    <dgm:cxn modelId="{FF32E0FA-CCEA-3142-81D1-48B942454BC3}" type="presParOf" srcId="{EC629BB9-35AE-D442-9203-F3B2DC9C5D39}" destId="{EE1A2C74-9BF0-6443-B524-E78DAC646007}" srcOrd="0" destOrd="0" presId="urn:microsoft.com/office/officeart/2005/8/layout/orgChart1"/>
    <dgm:cxn modelId="{F45D037D-C318-B246-9BF7-89D59711C15D}" type="presParOf" srcId="{EE1A2C74-9BF0-6443-B524-E78DAC646007}" destId="{A7B927A2-DD9B-2847-9F66-D652A0E7316E}" srcOrd="0" destOrd="0" presId="urn:microsoft.com/office/officeart/2005/8/layout/orgChart1"/>
    <dgm:cxn modelId="{4E4D4A91-7DF6-3745-BAEC-28259C16A0DE}" type="presParOf" srcId="{EE1A2C74-9BF0-6443-B524-E78DAC646007}" destId="{E088AB96-F731-6B4C-A44B-16720C348184}" srcOrd="1" destOrd="0" presId="urn:microsoft.com/office/officeart/2005/8/layout/orgChart1"/>
    <dgm:cxn modelId="{470DD8E3-30EE-044F-93C0-9383CA38AC99}" type="presParOf" srcId="{EC629BB9-35AE-D442-9203-F3B2DC9C5D39}" destId="{D10C9D99-B3B4-5A4A-BDE7-9F5562C361C5}" srcOrd="1" destOrd="0" presId="urn:microsoft.com/office/officeart/2005/8/layout/orgChart1"/>
    <dgm:cxn modelId="{7597462D-6973-F247-B729-D4B89ACB26FE}" type="presParOf" srcId="{D10C9D99-B3B4-5A4A-BDE7-9F5562C361C5}" destId="{3C3B1E59-822D-A74D-AC6D-983731BA01FE}" srcOrd="0" destOrd="0" presId="urn:microsoft.com/office/officeart/2005/8/layout/orgChart1"/>
    <dgm:cxn modelId="{F5984DCB-C1C5-3944-B440-016A01657274}" type="presParOf" srcId="{D10C9D99-B3B4-5A4A-BDE7-9F5562C361C5}" destId="{4771D38B-56AE-CD4F-8035-D08154B42B84}" srcOrd="1" destOrd="0" presId="urn:microsoft.com/office/officeart/2005/8/layout/orgChart1"/>
    <dgm:cxn modelId="{7C56B1EE-CBDF-544B-9810-F171652EE832}" type="presParOf" srcId="{4771D38B-56AE-CD4F-8035-D08154B42B84}" destId="{60EF3380-95A6-0B42-BE9C-ED9BC3208F4D}" srcOrd="0" destOrd="0" presId="urn:microsoft.com/office/officeart/2005/8/layout/orgChart1"/>
    <dgm:cxn modelId="{140D4D68-E585-314D-97B7-DC1CB0E8B1A9}" type="presParOf" srcId="{60EF3380-95A6-0B42-BE9C-ED9BC3208F4D}" destId="{0558A771-EA0E-274D-B7AA-330FF9142C0F}" srcOrd="0" destOrd="0" presId="urn:microsoft.com/office/officeart/2005/8/layout/orgChart1"/>
    <dgm:cxn modelId="{1E86FABA-8685-4044-9B98-7793063BC554}" type="presParOf" srcId="{60EF3380-95A6-0B42-BE9C-ED9BC3208F4D}" destId="{90E4F1C0-FCF4-544B-8FE6-81C0890172CB}" srcOrd="1" destOrd="0" presId="urn:microsoft.com/office/officeart/2005/8/layout/orgChart1"/>
    <dgm:cxn modelId="{4E253951-F89F-0443-84EC-A1B084A1B235}" type="presParOf" srcId="{4771D38B-56AE-CD4F-8035-D08154B42B84}" destId="{96020057-73E6-C34B-961D-DE1DC40DEC2E}" srcOrd="1" destOrd="0" presId="urn:microsoft.com/office/officeart/2005/8/layout/orgChart1"/>
    <dgm:cxn modelId="{4C58A828-8421-9C4B-8E58-325F5BB526B7}" type="presParOf" srcId="{96020057-73E6-C34B-961D-DE1DC40DEC2E}" destId="{CB608CDA-88AC-444E-8FF5-02519BD4C80F}" srcOrd="0" destOrd="0" presId="urn:microsoft.com/office/officeart/2005/8/layout/orgChart1"/>
    <dgm:cxn modelId="{9CF39C05-6AF3-CA4B-B9B9-2E0564B9D5EB}" type="presParOf" srcId="{96020057-73E6-C34B-961D-DE1DC40DEC2E}" destId="{B648B88D-C741-4E4B-ADDF-E15EF1A5082F}" srcOrd="1" destOrd="0" presId="urn:microsoft.com/office/officeart/2005/8/layout/orgChart1"/>
    <dgm:cxn modelId="{1CD43AD2-864A-454D-B468-21BAF1411969}" type="presParOf" srcId="{B648B88D-C741-4E4B-ADDF-E15EF1A5082F}" destId="{567717C8-9AF2-8B4B-B88B-1EE670B72F2F}" srcOrd="0" destOrd="0" presId="urn:microsoft.com/office/officeart/2005/8/layout/orgChart1"/>
    <dgm:cxn modelId="{FF80A2E0-E187-D341-BB49-84D2C26DE75F}" type="presParOf" srcId="{567717C8-9AF2-8B4B-B88B-1EE670B72F2F}" destId="{77913763-0EAB-1C4A-B065-6B6421E854CD}" srcOrd="0" destOrd="0" presId="urn:microsoft.com/office/officeart/2005/8/layout/orgChart1"/>
    <dgm:cxn modelId="{50909A94-E09C-BC48-B965-5EA0E3C78982}" type="presParOf" srcId="{567717C8-9AF2-8B4B-B88B-1EE670B72F2F}" destId="{B4087909-3702-8545-B906-D96AEB068C71}" srcOrd="1" destOrd="0" presId="urn:microsoft.com/office/officeart/2005/8/layout/orgChart1"/>
    <dgm:cxn modelId="{67C91A5D-3F03-5741-8FAA-D624032DBB16}" type="presParOf" srcId="{B648B88D-C741-4E4B-ADDF-E15EF1A5082F}" destId="{E30D8659-5BEF-DE4C-A816-0E6BD5C9066F}" srcOrd="1" destOrd="0" presId="urn:microsoft.com/office/officeart/2005/8/layout/orgChart1"/>
    <dgm:cxn modelId="{FEAE632A-F055-3E47-AD6D-54B9EB4625A3}" type="presParOf" srcId="{B648B88D-C741-4E4B-ADDF-E15EF1A5082F}" destId="{7253F8D6-3857-4748-8EE5-B09C95F6C86E}" srcOrd="2" destOrd="0" presId="urn:microsoft.com/office/officeart/2005/8/layout/orgChart1"/>
    <dgm:cxn modelId="{CB510A43-FA53-7E4D-B118-B896EB76CAA0}" type="presParOf" srcId="{4771D38B-56AE-CD4F-8035-D08154B42B84}" destId="{04525E4F-17A6-4245-8CC2-E171479BAB81}" srcOrd="2" destOrd="0" presId="urn:microsoft.com/office/officeart/2005/8/layout/orgChart1"/>
    <dgm:cxn modelId="{A399C9A8-5E6C-CD4F-B91D-CD9E02A160C9}" type="presParOf" srcId="{D10C9D99-B3B4-5A4A-BDE7-9F5562C361C5}" destId="{4A390957-05FA-3B4C-AA87-F4078C070B72}" srcOrd="2" destOrd="0" presId="urn:microsoft.com/office/officeart/2005/8/layout/orgChart1"/>
    <dgm:cxn modelId="{2F174675-77C8-D746-9AB5-5E4FC4DE626C}" type="presParOf" srcId="{D10C9D99-B3B4-5A4A-BDE7-9F5562C361C5}" destId="{00A6D7D1-A430-FF42-8ABD-8ED93CFFB109}" srcOrd="3" destOrd="0" presId="urn:microsoft.com/office/officeart/2005/8/layout/orgChart1"/>
    <dgm:cxn modelId="{37E48D71-6A42-E146-9905-9FA99E3EF008}" type="presParOf" srcId="{00A6D7D1-A430-FF42-8ABD-8ED93CFFB109}" destId="{CB8C26C1-0401-3644-B6FD-4F105D566B0A}" srcOrd="0" destOrd="0" presId="urn:microsoft.com/office/officeart/2005/8/layout/orgChart1"/>
    <dgm:cxn modelId="{7CAA63B1-B142-CF42-BDF6-5E8751C361E4}" type="presParOf" srcId="{CB8C26C1-0401-3644-B6FD-4F105D566B0A}" destId="{24A797B4-C318-1748-B6F5-10D8A48E4939}" srcOrd="0" destOrd="0" presId="urn:microsoft.com/office/officeart/2005/8/layout/orgChart1"/>
    <dgm:cxn modelId="{D370C81F-EAE0-8E44-A015-01E1F6EE95EF}" type="presParOf" srcId="{CB8C26C1-0401-3644-B6FD-4F105D566B0A}" destId="{279A5410-78E5-D041-B750-9E73FFBDFBF8}" srcOrd="1" destOrd="0" presId="urn:microsoft.com/office/officeart/2005/8/layout/orgChart1"/>
    <dgm:cxn modelId="{1EE258F4-9388-994B-89F7-20F01F4C2593}" type="presParOf" srcId="{00A6D7D1-A430-FF42-8ABD-8ED93CFFB109}" destId="{B6D1BB33-CE24-7749-8408-556009FDFAE6}" srcOrd="1" destOrd="0" presId="urn:microsoft.com/office/officeart/2005/8/layout/orgChart1"/>
    <dgm:cxn modelId="{A6E37432-EF1D-9142-849F-948F5AABEF3C}" type="presParOf" srcId="{B6D1BB33-CE24-7749-8408-556009FDFAE6}" destId="{02687880-A74C-A34A-9A24-80D0431193E9}" srcOrd="0" destOrd="0" presId="urn:microsoft.com/office/officeart/2005/8/layout/orgChart1"/>
    <dgm:cxn modelId="{3B6C1B4D-D280-3947-91FE-9D82EF70371F}" type="presParOf" srcId="{B6D1BB33-CE24-7749-8408-556009FDFAE6}" destId="{17AE054D-2FBF-3546-BEBC-3EF678902AA1}" srcOrd="1" destOrd="0" presId="urn:microsoft.com/office/officeart/2005/8/layout/orgChart1"/>
    <dgm:cxn modelId="{87AF70CE-B9CA-EE4E-BAAB-37F1BE1B70A0}" type="presParOf" srcId="{17AE054D-2FBF-3546-BEBC-3EF678902AA1}" destId="{293AEE6B-F20F-7C4B-A96E-46BD47F2FF4C}" srcOrd="0" destOrd="0" presId="urn:microsoft.com/office/officeart/2005/8/layout/orgChart1"/>
    <dgm:cxn modelId="{021317CB-6F7C-0242-BAE6-10669F1DD9DA}" type="presParOf" srcId="{293AEE6B-F20F-7C4B-A96E-46BD47F2FF4C}" destId="{E268F57F-4081-5942-AC9D-509C9D2032F7}" srcOrd="0" destOrd="0" presId="urn:microsoft.com/office/officeart/2005/8/layout/orgChart1"/>
    <dgm:cxn modelId="{7795DAD0-20E0-E949-B686-A156A4AE1440}" type="presParOf" srcId="{293AEE6B-F20F-7C4B-A96E-46BD47F2FF4C}" destId="{9DBBEA35-35F9-314E-B4BB-0F508B24AFBF}" srcOrd="1" destOrd="0" presId="urn:microsoft.com/office/officeart/2005/8/layout/orgChart1"/>
    <dgm:cxn modelId="{F527C5C4-F72F-FA44-A170-2A8CACA2D4B3}" type="presParOf" srcId="{17AE054D-2FBF-3546-BEBC-3EF678902AA1}" destId="{FB359892-B814-B346-B243-E032144F836C}" srcOrd="1" destOrd="0" presId="urn:microsoft.com/office/officeart/2005/8/layout/orgChart1"/>
    <dgm:cxn modelId="{11B43ED9-BD8D-FA45-BAC3-799542EA49C4}" type="presParOf" srcId="{17AE054D-2FBF-3546-BEBC-3EF678902AA1}" destId="{03949F7E-2176-3942-87C2-5176CF272E90}" srcOrd="2" destOrd="0" presId="urn:microsoft.com/office/officeart/2005/8/layout/orgChart1"/>
    <dgm:cxn modelId="{AAC0C8E2-B2AE-3B4D-AE11-02A7E265712A}" type="presParOf" srcId="{B6D1BB33-CE24-7749-8408-556009FDFAE6}" destId="{995630B4-3D3D-5145-BB42-8F134A5CD36C}" srcOrd="2" destOrd="0" presId="urn:microsoft.com/office/officeart/2005/8/layout/orgChart1"/>
    <dgm:cxn modelId="{D71F97E9-2782-B44B-9AC7-50FD90C8C511}" type="presParOf" srcId="{B6D1BB33-CE24-7749-8408-556009FDFAE6}" destId="{5F0247E8-79DC-274E-9C60-DDB3B3EED046}" srcOrd="3" destOrd="0" presId="urn:microsoft.com/office/officeart/2005/8/layout/orgChart1"/>
    <dgm:cxn modelId="{7591DFA9-93CD-624D-AD48-386D784C38A2}" type="presParOf" srcId="{5F0247E8-79DC-274E-9C60-DDB3B3EED046}" destId="{25369437-CBD8-0043-830E-8B63574BE56C}" srcOrd="0" destOrd="0" presId="urn:microsoft.com/office/officeart/2005/8/layout/orgChart1"/>
    <dgm:cxn modelId="{FB88B1BB-24AC-DB4D-BDF6-C4F3763837A3}" type="presParOf" srcId="{25369437-CBD8-0043-830E-8B63574BE56C}" destId="{C07AE5A5-5580-1E45-8899-5286A29064F6}" srcOrd="0" destOrd="0" presId="urn:microsoft.com/office/officeart/2005/8/layout/orgChart1"/>
    <dgm:cxn modelId="{7B27F8BE-C339-2B4A-AD41-A061D290F613}" type="presParOf" srcId="{25369437-CBD8-0043-830E-8B63574BE56C}" destId="{929EB9A7-6201-0F4B-91D2-44E8184AA54E}" srcOrd="1" destOrd="0" presId="urn:microsoft.com/office/officeart/2005/8/layout/orgChart1"/>
    <dgm:cxn modelId="{115CE58C-0351-4343-9D02-0124106F6BC0}" type="presParOf" srcId="{5F0247E8-79DC-274E-9C60-DDB3B3EED046}" destId="{105D0556-09F3-1149-8E8A-60615E849571}" srcOrd="1" destOrd="0" presId="urn:microsoft.com/office/officeart/2005/8/layout/orgChart1"/>
    <dgm:cxn modelId="{7EBD3498-E7B8-EA49-8C1A-56CA7E65CC1A}" type="presParOf" srcId="{105D0556-09F3-1149-8E8A-60615E849571}" destId="{E919490A-5A78-9E48-B631-B124B745CE1E}" srcOrd="0" destOrd="0" presId="urn:microsoft.com/office/officeart/2005/8/layout/orgChart1"/>
    <dgm:cxn modelId="{77CEBAD9-ECF3-E44B-BFA0-8F1A9CFB911E}" type="presParOf" srcId="{105D0556-09F3-1149-8E8A-60615E849571}" destId="{EEC8E2CB-E93C-3F40-A70E-025E8C7CEBA8}" srcOrd="1" destOrd="0" presId="urn:microsoft.com/office/officeart/2005/8/layout/orgChart1"/>
    <dgm:cxn modelId="{F33A97A7-BE52-CD41-B568-CE3714B97A68}" type="presParOf" srcId="{EEC8E2CB-E93C-3F40-A70E-025E8C7CEBA8}" destId="{AEA86DEF-816B-D048-92FE-31F9E5FC6C67}" srcOrd="0" destOrd="0" presId="urn:microsoft.com/office/officeart/2005/8/layout/orgChart1"/>
    <dgm:cxn modelId="{E54E4E07-9C0E-FE4C-872A-E7580B20110B}" type="presParOf" srcId="{AEA86DEF-816B-D048-92FE-31F9E5FC6C67}" destId="{EDAAB9E8-8248-304A-B66E-16617BF298B6}" srcOrd="0" destOrd="0" presId="urn:microsoft.com/office/officeart/2005/8/layout/orgChart1"/>
    <dgm:cxn modelId="{1D5BA53F-820F-8E45-9848-DA0A48B6E19A}" type="presParOf" srcId="{AEA86DEF-816B-D048-92FE-31F9E5FC6C67}" destId="{B5D6B864-4817-B54B-871D-F08E384DFD30}" srcOrd="1" destOrd="0" presId="urn:microsoft.com/office/officeart/2005/8/layout/orgChart1"/>
    <dgm:cxn modelId="{6A5D2831-9D71-504A-BD66-58C49522474D}" type="presParOf" srcId="{EEC8E2CB-E93C-3F40-A70E-025E8C7CEBA8}" destId="{CB16BCE9-08A2-E741-B2AD-F85F7A964800}" srcOrd="1" destOrd="0" presId="urn:microsoft.com/office/officeart/2005/8/layout/orgChart1"/>
    <dgm:cxn modelId="{979AD335-B46B-5E45-A1B4-CD1FA7D8889E}" type="presParOf" srcId="{EEC8E2CB-E93C-3F40-A70E-025E8C7CEBA8}" destId="{107A5BBE-3E75-F244-869F-7571CC106596}" srcOrd="2" destOrd="0" presId="urn:microsoft.com/office/officeart/2005/8/layout/orgChart1"/>
    <dgm:cxn modelId="{B6513B6D-0674-F447-B4AC-42FF9123FAE6}" type="presParOf" srcId="{5F0247E8-79DC-274E-9C60-DDB3B3EED046}" destId="{308D15BE-DD6B-E24A-BD2B-5FC2D5390B60}" srcOrd="2" destOrd="0" presId="urn:microsoft.com/office/officeart/2005/8/layout/orgChart1"/>
    <dgm:cxn modelId="{F0242A2D-68BA-834F-90BF-4D29643E576D}" type="presParOf" srcId="{00A6D7D1-A430-FF42-8ABD-8ED93CFFB109}" destId="{A6324038-F446-2446-92F3-78A01FA91D11}" srcOrd="2" destOrd="0" presId="urn:microsoft.com/office/officeart/2005/8/layout/orgChart1"/>
    <dgm:cxn modelId="{117D3F94-7960-484E-B996-DD6CB422F796}" type="presParOf" srcId="{EC629BB9-35AE-D442-9203-F3B2DC9C5D39}" destId="{F7C7A8D8-CBC7-334F-A281-BCC90119AC70}" srcOrd="2" destOrd="0" presId="urn:microsoft.com/office/officeart/2005/8/layout/orgChart1"/>
    <dgm:cxn modelId="{7609119E-A8AF-344E-9BD1-E0E17E5F231C}" type="presParOf" srcId="{00A6B8A0-6997-AB48-AB01-828E6D6C7A0D}" destId="{FF9F6D4A-D7E2-FC44-8E8E-04E88E3C1BFA}" srcOrd="1" destOrd="0" presId="urn:microsoft.com/office/officeart/2005/8/layout/orgChart1"/>
    <dgm:cxn modelId="{35D6055F-A014-CF41-B792-A0E4894D75FD}" type="presParOf" srcId="{FF9F6D4A-D7E2-FC44-8E8E-04E88E3C1BFA}" destId="{A6BBF0A9-19BA-2242-8DB8-29DAE05CDCFD}" srcOrd="0" destOrd="0" presId="urn:microsoft.com/office/officeart/2005/8/layout/orgChart1"/>
    <dgm:cxn modelId="{677F641D-F9E9-E740-9940-3FBC43F026BC}" type="presParOf" srcId="{A6BBF0A9-19BA-2242-8DB8-29DAE05CDCFD}" destId="{7B3FC79F-6A9D-D34B-9658-228FD0E03A65}" srcOrd="0" destOrd="0" presId="urn:microsoft.com/office/officeart/2005/8/layout/orgChart1"/>
    <dgm:cxn modelId="{645CBA89-55D6-DC44-94B3-E3188EC0122A}" type="presParOf" srcId="{A6BBF0A9-19BA-2242-8DB8-29DAE05CDCFD}" destId="{9420E863-1078-7447-A3FA-0DE1EB60DC4C}" srcOrd="1" destOrd="0" presId="urn:microsoft.com/office/officeart/2005/8/layout/orgChart1"/>
    <dgm:cxn modelId="{7E5EA820-CE13-274B-B2A0-F7F874479A4A}" type="presParOf" srcId="{FF9F6D4A-D7E2-FC44-8E8E-04E88E3C1BFA}" destId="{253CAB2C-26F0-1A4F-AED2-28033574D490}" srcOrd="1" destOrd="0" presId="urn:microsoft.com/office/officeart/2005/8/layout/orgChart1"/>
    <dgm:cxn modelId="{D3A1EB00-81B2-FE4E-8965-D954625D4F5F}" type="presParOf" srcId="{FF9F6D4A-D7E2-FC44-8E8E-04E88E3C1BFA}" destId="{91D55C75-688D-F24C-B994-CE387F3110AB}" srcOrd="2" destOrd="0" presId="urn:microsoft.com/office/officeart/2005/8/layout/orgChart1"/>
    <dgm:cxn modelId="{4CF4AC78-7B12-2B41-9498-A024F15A88DC}" type="presParOf" srcId="{00A6B8A0-6997-AB48-AB01-828E6D6C7A0D}" destId="{12E38E81-6967-3F46-99D1-60CCE5DABB43}" srcOrd="2" destOrd="0" presId="urn:microsoft.com/office/officeart/2005/8/layout/orgChart1"/>
    <dgm:cxn modelId="{841E0D7F-527A-3F47-B3F5-65B3B80707B0}" type="presParOf" srcId="{12E38E81-6967-3F46-99D1-60CCE5DABB43}" destId="{645FC30D-40A7-E346-8656-09768A725BB6}" srcOrd="0" destOrd="0" presId="urn:microsoft.com/office/officeart/2005/8/layout/orgChart1"/>
    <dgm:cxn modelId="{20006F63-CBE0-4D42-95B5-6BE9525749F1}" type="presParOf" srcId="{645FC30D-40A7-E346-8656-09768A725BB6}" destId="{909E22CF-7480-1C4D-9AAB-83B2C4482CD2}" srcOrd="0" destOrd="0" presId="urn:microsoft.com/office/officeart/2005/8/layout/orgChart1"/>
    <dgm:cxn modelId="{6E450790-0A1A-DF4E-85B0-C51226E808D9}" type="presParOf" srcId="{645FC30D-40A7-E346-8656-09768A725BB6}" destId="{AD09D243-1F47-B647-B9B7-D169426D1C0F}" srcOrd="1" destOrd="0" presId="urn:microsoft.com/office/officeart/2005/8/layout/orgChart1"/>
    <dgm:cxn modelId="{4B8BB4FB-A326-5A45-B3F3-2F91B9928800}" type="presParOf" srcId="{12E38E81-6967-3F46-99D1-60CCE5DABB43}" destId="{FAA39914-000C-1045-B8F3-63A5FE7AAC7A}" srcOrd="1" destOrd="0" presId="urn:microsoft.com/office/officeart/2005/8/layout/orgChart1"/>
    <dgm:cxn modelId="{E3421508-0848-D344-A046-D5D1DB3DCA22}" type="presParOf" srcId="{12E38E81-6967-3F46-99D1-60CCE5DABB43}" destId="{4EDC54DE-A261-F74E-A991-721D1214A80F}" srcOrd="2" destOrd="0" presId="urn:microsoft.com/office/officeart/2005/8/layout/orgChart1"/>
    <dgm:cxn modelId="{32BF6F31-067C-E644-A1F1-EF0DADD1275E}" type="presParOf" srcId="{00A6B8A0-6997-AB48-AB01-828E6D6C7A0D}" destId="{C98CAFF0-87B1-D140-BBC7-6747234DAFD3}" srcOrd="3" destOrd="0" presId="urn:microsoft.com/office/officeart/2005/8/layout/orgChart1"/>
    <dgm:cxn modelId="{38373F4A-1BC3-F640-92FE-B5D64D187ADD}" type="presParOf" srcId="{C98CAFF0-87B1-D140-BBC7-6747234DAFD3}" destId="{BF74F7B6-BD54-434F-83EF-875445CF1EED}" srcOrd="0" destOrd="0" presId="urn:microsoft.com/office/officeart/2005/8/layout/orgChart1"/>
    <dgm:cxn modelId="{AA95FB97-4115-F643-92BE-BCFE4C65C13C}" type="presParOf" srcId="{BF74F7B6-BD54-434F-83EF-875445CF1EED}" destId="{239EA368-4B2F-6E43-9E54-40362DEA9B17}" srcOrd="0" destOrd="0" presId="urn:microsoft.com/office/officeart/2005/8/layout/orgChart1"/>
    <dgm:cxn modelId="{855F3C73-3F2E-CB4F-8B23-8E3B2A54B0D6}" type="presParOf" srcId="{BF74F7B6-BD54-434F-83EF-875445CF1EED}" destId="{EC93F74C-C72E-404F-A009-1B56B35C1162}" srcOrd="1" destOrd="0" presId="urn:microsoft.com/office/officeart/2005/8/layout/orgChart1"/>
    <dgm:cxn modelId="{8558E4BC-7C53-6640-90AE-A73CB58D3680}" type="presParOf" srcId="{C98CAFF0-87B1-D140-BBC7-6747234DAFD3}" destId="{46CE3A08-2BF5-2947-B303-414945C42275}" srcOrd="1" destOrd="0" presId="urn:microsoft.com/office/officeart/2005/8/layout/orgChart1"/>
    <dgm:cxn modelId="{7CBBBE0E-A684-5846-80E2-582CC15AB42E}" type="presParOf" srcId="{C98CAFF0-87B1-D140-BBC7-6747234DAFD3}" destId="{57882AD4-1C55-0A4B-9FEE-2505D74A266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633570-F8DB-5A46-B4E9-38ED0A73895B}">
      <dsp:nvSpPr>
        <dsp:cNvPr id="0" name=""/>
        <dsp:cNvSpPr/>
      </dsp:nvSpPr>
      <dsp:spPr>
        <a:xfrm>
          <a:off x="564070" y="0"/>
          <a:ext cx="6392799" cy="357984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C7ED362-44A0-FE42-A23C-B49ACD1601BC}">
      <dsp:nvSpPr>
        <dsp:cNvPr id="0" name=""/>
        <dsp:cNvSpPr/>
      </dsp:nvSpPr>
      <dsp:spPr>
        <a:xfrm>
          <a:off x="8079" y="1073954"/>
          <a:ext cx="2420802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Conception</a:t>
          </a:r>
          <a:endParaRPr lang="fr-FR" sz="2300" kern="1200" dirty="0"/>
        </a:p>
      </dsp:txBody>
      <dsp:txXfrm>
        <a:off x="77981" y="1143856"/>
        <a:ext cx="2280998" cy="1292135"/>
      </dsp:txXfrm>
    </dsp:sp>
    <dsp:sp modelId="{4E06456D-E171-B54F-8784-6AE9095DA057}">
      <dsp:nvSpPr>
        <dsp:cNvPr id="0" name=""/>
        <dsp:cNvSpPr/>
      </dsp:nvSpPr>
      <dsp:spPr>
        <a:xfrm>
          <a:off x="2550068" y="1073954"/>
          <a:ext cx="2420802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err="1" smtClean="0"/>
            <a:t>Compogravure</a:t>
          </a:r>
          <a:r>
            <a:rPr lang="fr-FR" sz="2300" kern="1200" dirty="0" smtClean="0"/>
            <a:t> &amp; photogravure</a:t>
          </a:r>
          <a:endParaRPr lang="fr-FR" sz="2300" kern="1200" dirty="0"/>
        </a:p>
      </dsp:txBody>
      <dsp:txXfrm>
        <a:off x="2619970" y="1143856"/>
        <a:ext cx="2280998" cy="1292135"/>
      </dsp:txXfrm>
    </dsp:sp>
    <dsp:sp modelId="{ED40BD38-578C-0346-BA84-5FCABF9AA8E6}">
      <dsp:nvSpPr>
        <dsp:cNvPr id="0" name=""/>
        <dsp:cNvSpPr/>
      </dsp:nvSpPr>
      <dsp:spPr>
        <a:xfrm>
          <a:off x="5092058" y="1073954"/>
          <a:ext cx="2420802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Impression</a:t>
          </a:r>
          <a:endParaRPr lang="fr-FR" sz="2300" kern="1200" dirty="0"/>
        </a:p>
      </dsp:txBody>
      <dsp:txXfrm>
        <a:off x="5161960" y="1143856"/>
        <a:ext cx="2280998" cy="12921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4F7F82-06C8-B246-9598-FB2C0F1BFC4C}">
      <dsp:nvSpPr>
        <dsp:cNvPr id="0" name=""/>
        <dsp:cNvSpPr/>
      </dsp:nvSpPr>
      <dsp:spPr>
        <a:xfrm>
          <a:off x="1635002" y="324158"/>
          <a:ext cx="4361352" cy="4361352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Cahier des charges</a:t>
          </a:r>
          <a:endParaRPr lang="fr-FR" sz="2100" kern="1200" dirty="0"/>
        </a:p>
      </dsp:txBody>
      <dsp:txXfrm>
        <a:off x="3950153" y="1228100"/>
        <a:ext cx="1609546" cy="1194179"/>
      </dsp:txXfrm>
    </dsp:sp>
    <dsp:sp modelId="{B22E8E33-2A4A-1242-86F5-09BB8EA5B9ED}">
      <dsp:nvSpPr>
        <dsp:cNvPr id="0" name=""/>
        <dsp:cNvSpPr/>
      </dsp:nvSpPr>
      <dsp:spPr>
        <a:xfrm>
          <a:off x="1635002" y="470575"/>
          <a:ext cx="4361352" cy="4361352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Charte graphique</a:t>
          </a:r>
          <a:endParaRPr lang="fr-FR" sz="2100" kern="1200" dirty="0"/>
        </a:p>
      </dsp:txBody>
      <dsp:txXfrm>
        <a:off x="3950153" y="2733805"/>
        <a:ext cx="1609546" cy="1194179"/>
      </dsp:txXfrm>
    </dsp:sp>
    <dsp:sp modelId="{AFE56FC7-DA72-6A49-8D79-753935A573F8}">
      <dsp:nvSpPr>
        <dsp:cNvPr id="0" name=""/>
        <dsp:cNvSpPr/>
      </dsp:nvSpPr>
      <dsp:spPr>
        <a:xfrm>
          <a:off x="1488585" y="470575"/>
          <a:ext cx="4361352" cy="4361352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Maquette(s)</a:t>
          </a:r>
          <a:endParaRPr lang="fr-FR" sz="2100" kern="1200" dirty="0"/>
        </a:p>
      </dsp:txBody>
      <dsp:txXfrm>
        <a:off x="1925239" y="2733805"/>
        <a:ext cx="1609546" cy="1194179"/>
      </dsp:txXfrm>
    </dsp:sp>
    <dsp:sp modelId="{9F78EC0F-7C05-3345-90E4-17E70E769CAD}">
      <dsp:nvSpPr>
        <dsp:cNvPr id="0" name=""/>
        <dsp:cNvSpPr/>
      </dsp:nvSpPr>
      <dsp:spPr>
        <a:xfrm>
          <a:off x="1488585" y="324158"/>
          <a:ext cx="4361352" cy="4361352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100" kern="1200" dirty="0" smtClean="0"/>
            <a:t>Eléments graphiques</a:t>
          </a:r>
          <a:endParaRPr lang="fr-FR" sz="2100" kern="1200" dirty="0"/>
        </a:p>
      </dsp:txBody>
      <dsp:txXfrm>
        <a:off x="1925239" y="1228100"/>
        <a:ext cx="1609546" cy="1194179"/>
      </dsp:txXfrm>
    </dsp:sp>
    <dsp:sp modelId="{291EC2F7-D37C-1642-9717-3AA17DBF5198}">
      <dsp:nvSpPr>
        <dsp:cNvPr id="0" name=""/>
        <dsp:cNvSpPr/>
      </dsp:nvSpPr>
      <dsp:spPr>
        <a:xfrm>
          <a:off x="1365013" y="54169"/>
          <a:ext cx="4901329" cy="4901329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329D01-24B2-0640-8CCA-15A271BBA6C3}">
      <dsp:nvSpPr>
        <dsp:cNvPr id="0" name=""/>
        <dsp:cNvSpPr/>
      </dsp:nvSpPr>
      <dsp:spPr>
        <a:xfrm>
          <a:off x="1365013" y="200586"/>
          <a:ext cx="4901329" cy="4901329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954B274-0E2C-BD4F-B283-856A06F5591D}">
      <dsp:nvSpPr>
        <dsp:cNvPr id="0" name=""/>
        <dsp:cNvSpPr/>
      </dsp:nvSpPr>
      <dsp:spPr>
        <a:xfrm>
          <a:off x="1218596" y="200586"/>
          <a:ext cx="4901329" cy="4901329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96EDE5-726B-D943-8780-BEE19C93BFFD}">
      <dsp:nvSpPr>
        <dsp:cNvPr id="0" name=""/>
        <dsp:cNvSpPr/>
      </dsp:nvSpPr>
      <dsp:spPr>
        <a:xfrm>
          <a:off x="1218596" y="54169"/>
          <a:ext cx="4901329" cy="4901329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9A9E4B-DF96-354F-9211-D2E6454A07ED}">
      <dsp:nvSpPr>
        <dsp:cNvPr id="0" name=""/>
        <dsp:cNvSpPr/>
      </dsp:nvSpPr>
      <dsp:spPr>
        <a:xfrm>
          <a:off x="1972043" y="1497"/>
          <a:ext cx="3576853" cy="357685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000" kern="1200" dirty="0" smtClean="0"/>
            <a:t>Linéature de </a:t>
          </a:r>
          <a:r>
            <a:rPr lang="fr-FR" sz="3000" kern="1200" dirty="0" smtClean="0"/>
            <a:t>trame : nombre de lignes d’impression sur un pouce</a:t>
          </a:r>
          <a:endParaRPr lang="fr-FR" sz="3000" kern="1200" dirty="0"/>
        </a:p>
      </dsp:txBody>
      <dsp:txXfrm>
        <a:off x="2495861" y="525315"/>
        <a:ext cx="2529217" cy="25292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3F5770-F26B-364D-90D7-AEA0A946951B}">
      <dsp:nvSpPr>
        <dsp:cNvPr id="0" name=""/>
        <dsp:cNvSpPr/>
      </dsp:nvSpPr>
      <dsp:spPr>
        <a:xfrm>
          <a:off x="2862143" y="1782642"/>
          <a:ext cx="1796652" cy="179665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100" kern="1200" dirty="0" err="1" smtClean="0"/>
            <a:t>Lpi</a:t>
          </a:r>
          <a:r>
            <a:rPr lang="fr-FR" sz="3100" kern="1200" dirty="0" smtClean="0"/>
            <a:t> x 2 ou </a:t>
          </a:r>
          <a:r>
            <a:rPr lang="fr-FR" sz="3100" kern="1200" dirty="0" smtClean="0"/>
            <a:t>1,5</a:t>
          </a:r>
          <a:endParaRPr lang="fr-FR" sz="3100" kern="1200" dirty="0"/>
        </a:p>
      </dsp:txBody>
      <dsp:txXfrm>
        <a:off x="3125257" y="2045756"/>
        <a:ext cx="1270424" cy="1270424"/>
      </dsp:txXfrm>
    </dsp:sp>
    <dsp:sp modelId="{7491E34A-1978-6143-843E-FCE5F0220CE7}">
      <dsp:nvSpPr>
        <dsp:cNvPr id="0" name=""/>
        <dsp:cNvSpPr/>
      </dsp:nvSpPr>
      <dsp:spPr>
        <a:xfrm rot="16200000">
          <a:off x="3241021" y="946706"/>
          <a:ext cx="1038896" cy="512046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B3AF95-A76B-1543-AD35-C40D5AAAB7D8}">
      <dsp:nvSpPr>
        <dsp:cNvPr id="0" name=""/>
        <dsp:cNvSpPr/>
      </dsp:nvSpPr>
      <dsp:spPr>
        <a:xfrm>
          <a:off x="2907059" y="553"/>
          <a:ext cx="1706820" cy="136545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3815" tIns="43815" rIns="43815" bIns="4381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300" kern="1200" dirty="0" smtClean="0"/>
            <a:t>Résolution </a:t>
          </a:r>
          <a:endParaRPr lang="fr-FR" sz="2300" kern="1200" dirty="0"/>
        </a:p>
      </dsp:txBody>
      <dsp:txXfrm>
        <a:off x="2947052" y="40546"/>
        <a:ext cx="1626834" cy="128547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50641F-7586-0F46-B05A-2016869AC64A}">
      <dsp:nvSpPr>
        <dsp:cNvPr id="0" name=""/>
        <dsp:cNvSpPr/>
      </dsp:nvSpPr>
      <dsp:spPr>
        <a:xfrm>
          <a:off x="1560198" y="339855"/>
          <a:ext cx="4387572" cy="1523746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C027601-F70F-C848-9B15-4F8AC5F0ECB5}">
      <dsp:nvSpPr>
        <dsp:cNvPr id="0" name=""/>
        <dsp:cNvSpPr/>
      </dsp:nvSpPr>
      <dsp:spPr>
        <a:xfrm>
          <a:off x="3335635" y="4070992"/>
          <a:ext cx="850304" cy="544195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6F22C60A-6644-F44B-8CA0-5D0580D772B7}">
      <dsp:nvSpPr>
        <dsp:cNvPr id="0" name=""/>
        <dsp:cNvSpPr/>
      </dsp:nvSpPr>
      <dsp:spPr>
        <a:xfrm>
          <a:off x="1720056" y="4506348"/>
          <a:ext cx="4081462" cy="102036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700" kern="1200" dirty="0" smtClean="0"/>
            <a:t>Image finalisée</a:t>
          </a:r>
          <a:endParaRPr lang="fr-FR" sz="3700" kern="1200" dirty="0"/>
        </a:p>
      </dsp:txBody>
      <dsp:txXfrm>
        <a:off x="1720056" y="4506348"/>
        <a:ext cx="4081462" cy="1020365"/>
      </dsp:txXfrm>
    </dsp:sp>
    <dsp:sp modelId="{B7E8DB63-2D6B-2F46-AC30-99A17F4FBB1C}">
      <dsp:nvSpPr>
        <dsp:cNvPr id="0" name=""/>
        <dsp:cNvSpPr/>
      </dsp:nvSpPr>
      <dsp:spPr>
        <a:xfrm>
          <a:off x="3155370" y="1981283"/>
          <a:ext cx="1530548" cy="15305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smtClean="0"/>
            <a:t>Séparation CMJN</a:t>
          </a:r>
          <a:endParaRPr lang="fr-FR" sz="1500" kern="1200" dirty="0"/>
        </a:p>
      </dsp:txBody>
      <dsp:txXfrm>
        <a:off x="3379514" y="2205427"/>
        <a:ext cx="1082260" cy="1082260"/>
      </dsp:txXfrm>
    </dsp:sp>
    <dsp:sp modelId="{4A556EE4-ADCE-A041-9E7A-A71495AFEF62}">
      <dsp:nvSpPr>
        <dsp:cNvPr id="0" name=""/>
        <dsp:cNvSpPr/>
      </dsp:nvSpPr>
      <dsp:spPr>
        <a:xfrm>
          <a:off x="2060178" y="833031"/>
          <a:ext cx="1530548" cy="15305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Netteté</a:t>
          </a:r>
          <a:endParaRPr lang="fr-FR" sz="1500" kern="1200" dirty="0"/>
        </a:p>
      </dsp:txBody>
      <dsp:txXfrm>
        <a:off x="2284322" y="1057175"/>
        <a:ext cx="1082260" cy="1082260"/>
      </dsp:txXfrm>
    </dsp:sp>
    <dsp:sp modelId="{DD8A0B2A-6C86-5D40-B628-6DFF863127C7}">
      <dsp:nvSpPr>
        <dsp:cNvPr id="0" name=""/>
        <dsp:cNvSpPr/>
      </dsp:nvSpPr>
      <dsp:spPr>
        <a:xfrm>
          <a:off x="3624738" y="462979"/>
          <a:ext cx="1530548" cy="153054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Résolution</a:t>
          </a:r>
          <a:endParaRPr lang="fr-FR" sz="1500" kern="1200" dirty="0"/>
        </a:p>
      </dsp:txBody>
      <dsp:txXfrm>
        <a:off x="3848882" y="687123"/>
        <a:ext cx="1082260" cy="1082260"/>
      </dsp:txXfrm>
    </dsp:sp>
    <dsp:sp modelId="{FB11135F-7DD8-EB4D-9974-AF71AA201D93}">
      <dsp:nvSpPr>
        <dsp:cNvPr id="0" name=""/>
        <dsp:cNvSpPr/>
      </dsp:nvSpPr>
      <dsp:spPr>
        <a:xfrm>
          <a:off x="1379934" y="-84763"/>
          <a:ext cx="4761706" cy="4284469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289130-D1EE-3940-A0BD-98BCAA1431DC}">
      <dsp:nvSpPr>
        <dsp:cNvPr id="0" name=""/>
        <dsp:cNvSpPr/>
      </dsp:nvSpPr>
      <dsp:spPr>
        <a:xfrm>
          <a:off x="3629204" y="1012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Imposition</a:t>
          </a:r>
          <a:endParaRPr lang="fr-FR" sz="1000" kern="1200" dirty="0"/>
        </a:p>
      </dsp:txBody>
      <dsp:txXfrm>
        <a:off x="3668886" y="40694"/>
        <a:ext cx="1171226" cy="733519"/>
      </dsp:txXfrm>
    </dsp:sp>
    <dsp:sp modelId="{81BFEC77-C421-714B-B202-A357AF436A69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2953311" y="88196"/>
              </a:moveTo>
              <a:arcTo wR="2319742" hR="2319742" stAng="17151002" swAng="12558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A3BDB3-DC55-F942-B154-8D9FABEFB5C3}">
      <dsp:nvSpPr>
        <dsp:cNvPr id="0" name=""/>
        <dsp:cNvSpPr/>
      </dsp:nvSpPr>
      <dsp:spPr>
        <a:xfrm>
          <a:off x="5442852" y="874419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Format de papiers</a:t>
          </a:r>
          <a:endParaRPr lang="fr-FR" sz="1000" kern="1200" dirty="0"/>
        </a:p>
      </dsp:txBody>
      <dsp:txXfrm>
        <a:off x="5482534" y="914101"/>
        <a:ext cx="1171226" cy="733519"/>
      </dsp:txXfrm>
    </dsp:sp>
    <dsp:sp modelId="{55EED141-4E9E-1B4F-8AB7-522ED59BEBC9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4398585" y="1290366"/>
              </a:moveTo>
              <a:arcTo wR="2319742" hR="2319742" stAng="20019413" swAng="1725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0B0BBF-5750-B747-B06E-9C105F4A692D}">
      <dsp:nvSpPr>
        <dsp:cNvPr id="0" name=""/>
        <dsp:cNvSpPr/>
      </dsp:nvSpPr>
      <dsp:spPr>
        <a:xfrm>
          <a:off x="5890786" y="2836946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Indices de collationnement</a:t>
          </a:r>
          <a:endParaRPr lang="fr-FR" sz="1000" kern="1200" dirty="0"/>
        </a:p>
      </dsp:txBody>
      <dsp:txXfrm>
        <a:off x="5930468" y="2876628"/>
        <a:ext cx="1171226" cy="733519"/>
      </dsp:txXfrm>
    </dsp:sp>
    <dsp:sp modelId="{DC73C085-09C5-9143-9EE7-797CA3709D84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4444400" y="3250889"/>
              </a:moveTo>
              <a:arcTo wR="2319742" hR="2319742" stAng="1419948" swAng="13582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64834B-ABA0-444F-B5C3-2BA3F70B9A94}">
      <dsp:nvSpPr>
        <dsp:cNvPr id="0" name=""/>
        <dsp:cNvSpPr/>
      </dsp:nvSpPr>
      <dsp:spPr>
        <a:xfrm>
          <a:off x="4635703" y="4410770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Encarts</a:t>
          </a:r>
          <a:endParaRPr lang="fr-FR" sz="1000" kern="1200" dirty="0"/>
        </a:p>
      </dsp:txBody>
      <dsp:txXfrm>
        <a:off x="4675385" y="4450452"/>
        <a:ext cx="1171226" cy="733519"/>
      </dsp:txXfrm>
    </dsp:sp>
    <dsp:sp modelId="{ACEBEF06-8667-6C46-9A3B-4E48D77993AB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2693423" y="4609189"/>
              </a:moveTo>
              <a:arcTo wR="2319742" hR="2319742" stAng="4843799" swAng="111240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5EB80A-2E5E-A944-ADE5-7980FE942653}">
      <dsp:nvSpPr>
        <dsp:cNvPr id="0" name=""/>
        <dsp:cNvSpPr/>
      </dsp:nvSpPr>
      <dsp:spPr>
        <a:xfrm>
          <a:off x="2622706" y="4410770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Signature</a:t>
          </a:r>
          <a:endParaRPr lang="fr-FR" sz="1000" kern="1200" dirty="0"/>
        </a:p>
      </dsp:txBody>
      <dsp:txXfrm>
        <a:off x="2662388" y="4450452"/>
        <a:ext cx="1171226" cy="733519"/>
      </dsp:txXfrm>
    </dsp:sp>
    <dsp:sp modelId="{3637322A-8470-E241-87FF-4CBF5C4BEAA4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717150" y="3996913"/>
              </a:moveTo>
              <a:arcTo wR="2319742" hR="2319742" stAng="8021842" swAng="1358210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01B44D-3B25-2343-9A81-4096EB42A264}">
      <dsp:nvSpPr>
        <dsp:cNvPr id="0" name=""/>
        <dsp:cNvSpPr/>
      </dsp:nvSpPr>
      <dsp:spPr>
        <a:xfrm>
          <a:off x="1367623" y="2836946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Angles de marge</a:t>
          </a:r>
          <a:endParaRPr lang="fr-FR" sz="1000" kern="1200" dirty="0"/>
        </a:p>
      </dsp:txBody>
      <dsp:txXfrm>
        <a:off x="1407305" y="2876628"/>
        <a:ext cx="1171226" cy="733519"/>
      </dsp:txXfrm>
    </dsp:sp>
    <dsp:sp modelId="{2BAD4626-B327-D247-8DAD-A74183BDE382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2071" y="2417752"/>
              </a:moveTo>
              <a:arcTo wR="2319742" hR="2319742" stAng="10654711" swAng="172587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9E1ECA-09F5-8E46-B986-573358A7CFFD}">
      <dsp:nvSpPr>
        <dsp:cNvPr id="0" name=""/>
        <dsp:cNvSpPr/>
      </dsp:nvSpPr>
      <dsp:spPr>
        <a:xfrm>
          <a:off x="1815557" y="874419"/>
          <a:ext cx="1250590" cy="81288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000" kern="1200" dirty="0" smtClean="0"/>
            <a:t>Prise de pince</a:t>
          </a:r>
          <a:endParaRPr lang="fr-FR" sz="1000" kern="1200" dirty="0"/>
        </a:p>
      </dsp:txBody>
      <dsp:txXfrm>
        <a:off x="1855239" y="914101"/>
        <a:ext cx="1171226" cy="733519"/>
      </dsp:txXfrm>
    </dsp:sp>
    <dsp:sp modelId="{D73BD225-BBB5-D54D-BA7F-1A7E79603E28}">
      <dsp:nvSpPr>
        <dsp:cNvPr id="0" name=""/>
        <dsp:cNvSpPr/>
      </dsp:nvSpPr>
      <dsp:spPr>
        <a:xfrm>
          <a:off x="1934757" y="407454"/>
          <a:ext cx="4639484" cy="4639484"/>
        </a:xfrm>
        <a:custGeom>
          <a:avLst/>
          <a:gdLst/>
          <a:ahLst/>
          <a:cxnLst/>
          <a:rect l="0" t="0" r="0" b="0"/>
          <a:pathLst>
            <a:path>
              <a:moveTo>
                <a:pt x="930759" y="461804"/>
              </a:moveTo>
              <a:arcTo wR="2319742" hR="2319742" stAng="13993106" swAng="125589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757FC3-3A67-214B-91D8-C66C9FCE8F79}">
      <dsp:nvSpPr>
        <dsp:cNvPr id="0" name=""/>
        <dsp:cNvSpPr/>
      </dsp:nvSpPr>
      <dsp:spPr>
        <a:xfrm>
          <a:off x="605375" y="0"/>
          <a:ext cx="198964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Saisie des textes</a:t>
          </a:r>
          <a:endParaRPr lang="fr-FR" sz="1800" kern="1200" dirty="0"/>
        </a:p>
      </dsp:txBody>
      <dsp:txXfrm>
        <a:off x="632559" y="27184"/>
        <a:ext cx="1935280" cy="873747"/>
      </dsp:txXfrm>
    </dsp:sp>
    <dsp:sp modelId="{E415E3B4-5D9D-4447-BF09-EC83BAB5EE5C}">
      <dsp:nvSpPr>
        <dsp:cNvPr id="0" name=""/>
        <dsp:cNvSpPr/>
      </dsp:nvSpPr>
      <dsp:spPr>
        <a:xfrm rot="5400000">
          <a:off x="1426178" y="951318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 rot="-5400000">
        <a:off x="1474904" y="986123"/>
        <a:ext cx="250592" cy="243630"/>
      </dsp:txXfrm>
    </dsp:sp>
    <dsp:sp modelId="{12A237E2-3844-D045-91DE-ADC389536BBB}">
      <dsp:nvSpPr>
        <dsp:cNvPr id="0" name=""/>
        <dsp:cNvSpPr/>
      </dsp:nvSpPr>
      <dsp:spPr>
        <a:xfrm>
          <a:off x="605375" y="1392174"/>
          <a:ext cx="198964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Respects des règles typographiques</a:t>
          </a:r>
          <a:endParaRPr lang="fr-FR" sz="1800" kern="1200" dirty="0"/>
        </a:p>
      </dsp:txBody>
      <dsp:txXfrm>
        <a:off x="632559" y="1419358"/>
        <a:ext cx="1935280" cy="873747"/>
      </dsp:txXfrm>
    </dsp:sp>
    <dsp:sp modelId="{3C8E26E7-A684-D440-B490-0871251C3ACA}">
      <dsp:nvSpPr>
        <dsp:cNvPr id="0" name=""/>
        <dsp:cNvSpPr/>
      </dsp:nvSpPr>
      <dsp:spPr>
        <a:xfrm rot="5400000">
          <a:off x="1426178" y="2343492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400" kern="1200"/>
        </a:p>
      </dsp:txBody>
      <dsp:txXfrm rot="-5400000">
        <a:off x="1474904" y="2378297"/>
        <a:ext cx="250592" cy="243630"/>
      </dsp:txXfrm>
    </dsp:sp>
    <dsp:sp modelId="{5136B149-D533-3648-A118-3DAFD64B2EB9}">
      <dsp:nvSpPr>
        <dsp:cNvPr id="0" name=""/>
        <dsp:cNvSpPr/>
      </dsp:nvSpPr>
      <dsp:spPr>
        <a:xfrm>
          <a:off x="605375" y="2784347"/>
          <a:ext cx="198964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Vérification</a:t>
          </a:r>
          <a:endParaRPr lang="fr-FR" sz="1800" kern="1200" dirty="0"/>
        </a:p>
      </dsp:txBody>
      <dsp:txXfrm>
        <a:off x="632559" y="2811531"/>
        <a:ext cx="1935280" cy="87374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A34ADB-B277-1545-AA9F-452ECE74F93A}">
      <dsp:nvSpPr>
        <dsp:cNvPr id="0" name=""/>
        <dsp:cNvSpPr/>
      </dsp:nvSpPr>
      <dsp:spPr>
        <a:xfrm>
          <a:off x="764895" y="0"/>
          <a:ext cx="167060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Epreuve en 1ère</a:t>
          </a:r>
          <a:endParaRPr lang="fr-FR" sz="2500" kern="1200" dirty="0"/>
        </a:p>
      </dsp:txBody>
      <dsp:txXfrm>
        <a:off x="792079" y="27184"/>
        <a:ext cx="1616240" cy="873747"/>
      </dsp:txXfrm>
    </dsp:sp>
    <dsp:sp modelId="{AA83F189-9689-8940-BBAD-7994088D1844}">
      <dsp:nvSpPr>
        <dsp:cNvPr id="0" name=""/>
        <dsp:cNvSpPr/>
      </dsp:nvSpPr>
      <dsp:spPr>
        <a:xfrm rot="5400000">
          <a:off x="1426178" y="951318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1474904" y="986123"/>
        <a:ext cx="250592" cy="243630"/>
      </dsp:txXfrm>
    </dsp:sp>
    <dsp:sp modelId="{37DEC3B0-0C16-D147-9B2E-9577DAD3FD0E}">
      <dsp:nvSpPr>
        <dsp:cNvPr id="0" name=""/>
        <dsp:cNvSpPr/>
      </dsp:nvSpPr>
      <dsp:spPr>
        <a:xfrm>
          <a:off x="764895" y="1392174"/>
          <a:ext cx="167060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Epreuve en 2nde</a:t>
          </a:r>
          <a:endParaRPr lang="fr-FR" sz="2500" kern="1200" dirty="0"/>
        </a:p>
      </dsp:txBody>
      <dsp:txXfrm>
        <a:off x="792079" y="1419358"/>
        <a:ext cx="1616240" cy="873747"/>
      </dsp:txXfrm>
    </dsp:sp>
    <dsp:sp modelId="{31B7E2BB-C3EC-F649-8DC2-C044FBE56F88}">
      <dsp:nvSpPr>
        <dsp:cNvPr id="0" name=""/>
        <dsp:cNvSpPr/>
      </dsp:nvSpPr>
      <dsp:spPr>
        <a:xfrm rot="5400000">
          <a:off x="1426178" y="2343492"/>
          <a:ext cx="348043" cy="41765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800" kern="1200"/>
        </a:p>
      </dsp:txBody>
      <dsp:txXfrm rot="-5400000">
        <a:off x="1474904" y="2378297"/>
        <a:ext cx="250592" cy="243630"/>
      </dsp:txXfrm>
    </dsp:sp>
    <dsp:sp modelId="{5DF8D8B0-D9D1-F441-A54C-A6BCB781065A}">
      <dsp:nvSpPr>
        <dsp:cNvPr id="0" name=""/>
        <dsp:cNvSpPr/>
      </dsp:nvSpPr>
      <dsp:spPr>
        <a:xfrm>
          <a:off x="764895" y="2784347"/>
          <a:ext cx="1670608" cy="92811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500" kern="1200" dirty="0" smtClean="0"/>
            <a:t>Bon à tirer</a:t>
          </a:r>
          <a:endParaRPr lang="fr-FR" sz="2500" kern="1200" dirty="0"/>
        </a:p>
      </dsp:txBody>
      <dsp:txXfrm>
        <a:off x="792079" y="2811531"/>
        <a:ext cx="1616240" cy="8737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6D8E13-670D-3349-B659-37D286C4364C}">
      <dsp:nvSpPr>
        <dsp:cNvPr id="0" name=""/>
        <dsp:cNvSpPr/>
      </dsp:nvSpPr>
      <dsp:spPr>
        <a:xfrm>
          <a:off x="564070" y="0"/>
          <a:ext cx="6392799" cy="3579849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2B5D606-E91F-1C41-BFA3-5EB09B0383EB}">
      <dsp:nvSpPr>
        <dsp:cNvPr id="0" name=""/>
        <dsp:cNvSpPr/>
      </dsp:nvSpPr>
      <dsp:spPr>
        <a:xfrm>
          <a:off x="2065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Pliage</a:t>
          </a:r>
          <a:endParaRPr lang="fr-FR" sz="1100" kern="1200" dirty="0"/>
        </a:p>
      </dsp:txBody>
      <dsp:txXfrm>
        <a:off x="60775" y="1132664"/>
        <a:ext cx="1085269" cy="1314519"/>
      </dsp:txXfrm>
    </dsp:sp>
    <dsp:sp modelId="{A365A59C-1CA5-F347-A418-2252FCBD35D8}">
      <dsp:nvSpPr>
        <dsp:cNvPr id="0" name=""/>
        <dsp:cNvSpPr/>
      </dsp:nvSpPr>
      <dsp:spPr>
        <a:xfrm>
          <a:off x="1264889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Assemblage en cahier</a:t>
          </a:r>
          <a:endParaRPr lang="fr-FR" sz="1100" kern="1200" dirty="0"/>
        </a:p>
      </dsp:txBody>
      <dsp:txXfrm>
        <a:off x="1323599" y="1132664"/>
        <a:ext cx="1085269" cy="1314519"/>
      </dsp:txXfrm>
    </dsp:sp>
    <dsp:sp modelId="{27C47317-3A00-B542-8CE2-A60D9EFF0148}">
      <dsp:nvSpPr>
        <dsp:cNvPr id="0" name=""/>
        <dsp:cNvSpPr/>
      </dsp:nvSpPr>
      <dsp:spPr>
        <a:xfrm>
          <a:off x="2527713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Couture ou collage</a:t>
          </a:r>
          <a:endParaRPr lang="fr-FR" sz="1100" kern="1200" dirty="0"/>
        </a:p>
      </dsp:txBody>
      <dsp:txXfrm>
        <a:off x="2586423" y="1132664"/>
        <a:ext cx="1085269" cy="1314519"/>
      </dsp:txXfrm>
    </dsp:sp>
    <dsp:sp modelId="{5AD9ABFF-5D6C-7445-BF55-BF7345AC29A8}">
      <dsp:nvSpPr>
        <dsp:cNvPr id="0" name=""/>
        <dsp:cNvSpPr/>
      </dsp:nvSpPr>
      <dsp:spPr>
        <a:xfrm>
          <a:off x="3790537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Collage des hors textes</a:t>
          </a:r>
          <a:endParaRPr lang="fr-FR" sz="1100" kern="1200" dirty="0"/>
        </a:p>
      </dsp:txBody>
      <dsp:txXfrm>
        <a:off x="3849247" y="1132664"/>
        <a:ext cx="1085269" cy="1314519"/>
      </dsp:txXfrm>
    </dsp:sp>
    <dsp:sp modelId="{58AC975A-9F45-7543-9120-EF640B78829B}">
      <dsp:nvSpPr>
        <dsp:cNvPr id="0" name=""/>
        <dsp:cNvSpPr/>
      </dsp:nvSpPr>
      <dsp:spPr>
        <a:xfrm>
          <a:off x="5053361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Mise sous couverture</a:t>
          </a:r>
          <a:endParaRPr lang="fr-FR" sz="1100" kern="1200" dirty="0"/>
        </a:p>
      </dsp:txBody>
      <dsp:txXfrm>
        <a:off x="5112071" y="1132664"/>
        <a:ext cx="1085269" cy="1314519"/>
      </dsp:txXfrm>
    </dsp:sp>
    <dsp:sp modelId="{84012614-468A-9843-AB01-E0B3FED8ADA0}">
      <dsp:nvSpPr>
        <dsp:cNvPr id="0" name=""/>
        <dsp:cNvSpPr/>
      </dsp:nvSpPr>
      <dsp:spPr>
        <a:xfrm>
          <a:off x="6316184" y="1073954"/>
          <a:ext cx="1202689" cy="143193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Rognage (</a:t>
          </a:r>
          <a:r>
            <a:rPr lang="fr-FR" sz="1100" kern="1200" dirty="0" err="1" smtClean="0"/>
            <a:t>massicotage</a:t>
          </a:r>
          <a:r>
            <a:rPr lang="fr-FR" sz="1100" kern="1200" dirty="0" smtClean="0"/>
            <a:t>)</a:t>
          </a:r>
          <a:endParaRPr lang="fr-FR" sz="1100" kern="1200" dirty="0"/>
        </a:p>
      </dsp:txBody>
      <dsp:txXfrm>
        <a:off x="6374894" y="1132664"/>
        <a:ext cx="1085269" cy="1314519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19490A-5A78-9E48-B631-B124B745CE1E}">
      <dsp:nvSpPr>
        <dsp:cNvPr id="0" name=""/>
        <dsp:cNvSpPr/>
      </dsp:nvSpPr>
      <dsp:spPr>
        <a:xfrm>
          <a:off x="3679213" y="2592536"/>
          <a:ext cx="198994" cy="610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250"/>
              </a:lnTo>
              <a:lnTo>
                <a:pt x="198994" y="61025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5630B4-3D3D-5145-BB42-8F134A5CD36C}">
      <dsp:nvSpPr>
        <dsp:cNvPr id="0" name=""/>
        <dsp:cNvSpPr/>
      </dsp:nvSpPr>
      <dsp:spPr>
        <a:xfrm>
          <a:off x="3407254" y="1650628"/>
          <a:ext cx="802611" cy="278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96"/>
              </a:lnTo>
              <a:lnTo>
                <a:pt x="802611" y="139296"/>
              </a:lnTo>
              <a:lnTo>
                <a:pt x="802611" y="278592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687880-A74C-A34A-9A24-80D0431193E9}">
      <dsp:nvSpPr>
        <dsp:cNvPr id="0" name=""/>
        <dsp:cNvSpPr/>
      </dsp:nvSpPr>
      <dsp:spPr>
        <a:xfrm>
          <a:off x="2604643" y="1650628"/>
          <a:ext cx="802611" cy="278592"/>
        </a:xfrm>
        <a:custGeom>
          <a:avLst/>
          <a:gdLst/>
          <a:ahLst/>
          <a:cxnLst/>
          <a:rect l="0" t="0" r="0" b="0"/>
          <a:pathLst>
            <a:path>
              <a:moveTo>
                <a:pt x="802611" y="0"/>
              </a:moveTo>
              <a:lnTo>
                <a:pt x="802611" y="139296"/>
              </a:lnTo>
              <a:lnTo>
                <a:pt x="0" y="139296"/>
              </a:lnTo>
              <a:lnTo>
                <a:pt x="0" y="278592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390957-05FA-3B4C-AA87-F4078C070B72}">
      <dsp:nvSpPr>
        <dsp:cNvPr id="0" name=""/>
        <dsp:cNvSpPr/>
      </dsp:nvSpPr>
      <dsp:spPr>
        <a:xfrm>
          <a:off x="2037508" y="708720"/>
          <a:ext cx="1369746" cy="2785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9296"/>
              </a:lnTo>
              <a:lnTo>
                <a:pt x="1369746" y="139296"/>
              </a:lnTo>
              <a:lnTo>
                <a:pt x="1369746" y="27859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608CDA-88AC-444E-8FF5-02519BD4C80F}">
      <dsp:nvSpPr>
        <dsp:cNvPr id="0" name=""/>
        <dsp:cNvSpPr/>
      </dsp:nvSpPr>
      <dsp:spPr>
        <a:xfrm>
          <a:off x="137110" y="1650628"/>
          <a:ext cx="198994" cy="6102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10250"/>
              </a:lnTo>
              <a:lnTo>
                <a:pt x="198994" y="61025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C3B1E59-822D-A74D-AC6D-983731BA01FE}">
      <dsp:nvSpPr>
        <dsp:cNvPr id="0" name=""/>
        <dsp:cNvSpPr/>
      </dsp:nvSpPr>
      <dsp:spPr>
        <a:xfrm>
          <a:off x="667762" y="708720"/>
          <a:ext cx="1369746" cy="278592"/>
        </a:xfrm>
        <a:custGeom>
          <a:avLst/>
          <a:gdLst/>
          <a:ahLst/>
          <a:cxnLst/>
          <a:rect l="0" t="0" r="0" b="0"/>
          <a:pathLst>
            <a:path>
              <a:moveTo>
                <a:pt x="1369746" y="0"/>
              </a:moveTo>
              <a:lnTo>
                <a:pt x="1369746" y="139296"/>
              </a:lnTo>
              <a:lnTo>
                <a:pt x="0" y="139296"/>
              </a:lnTo>
              <a:lnTo>
                <a:pt x="0" y="278592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B927A2-DD9B-2847-9F66-D652A0E7316E}">
      <dsp:nvSpPr>
        <dsp:cNvPr id="0" name=""/>
        <dsp:cNvSpPr/>
      </dsp:nvSpPr>
      <dsp:spPr>
        <a:xfrm>
          <a:off x="1374193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La découpe</a:t>
          </a:r>
          <a:endParaRPr lang="fr-FR" sz="1700" kern="1200" dirty="0"/>
        </a:p>
      </dsp:txBody>
      <dsp:txXfrm>
        <a:off x="1374193" y="45405"/>
        <a:ext cx="1326630" cy="663315"/>
      </dsp:txXfrm>
    </dsp:sp>
    <dsp:sp modelId="{0558A771-EA0E-274D-B7AA-330FF9142C0F}">
      <dsp:nvSpPr>
        <dsp:cNvPr id="0" name=""/>
        <dsp:cNvSpPr/>
      </dsp:nvSpPr>
      <dsp:spPr>
        <a:xfrm>
          <a:off x="4446" y="987312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Réalisation de formes</a:t>
          </a:r>
          <a:endParaRPr lang="fr-FR" sz="1700" kern="1200" dirty="0"/>
        </a:p>
      </dsp:txBody>
      <dsp:txXfrm>
        <a:off x="4446" y="987312"/>
        <a:ext cx="1326630" cy="663315"/>
      </dsp:txXfrm>
    </dsp:sp>
    <dsp:sp modelId="{77913763-0EAB-1C4A-B065-6B6421E854CD}">
      <dsp:nvSpPr>
        <dsp:cNvPr id="0" name=""/>
        <dsp:cNvSpPr/>
      </dsp:nvSpPr>
      <dsp:spPr>
        <a:xfrm>
          <a:off x="336104" y="1929220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Emporte-pièce</a:t>
          </a:r>
          <a:endParaRPr lang="fr-FR" sz="1700" kern="1200" dirty="0"/>
        </a:p>
      </dsp:txBody>
      <dsp:txXfrm>
        <a:off x="336104" y="1929220"/>
        <a:ext cx="1326630" cy="663315"/>
      </dsp:txXfrm>
    </dsp:sp>
    <dsp:sp modelId="{24A797B4-C318-1748-B6F5-10D8A48E4939}">
      <dsp:nvSpPr>
        <dsp:cNvPr id="0" name=""/>
        <dsp:cNvSpPr/>
      </dsp:nvSpPr>
      <dsp:spPr>
        <a:xfrm>
          <a:off x="2743939" y="987312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Réalisations de volume</a:t>
          </a:r>
          <a:endParaRPr lang="fr-FR" sz="1700" kern="1200" dirty="0"/>
        </a:p>
      </dsp:txBody>
      <dsp:txXfrm>
        <a:off x="2743939" y="987312"/>
        <a:ext cx="1326630" cy="663315"/>
      </dsp:txXfrm>
    </dsp:sp>
    <dsp:sp modelId="{E268F57F-4081-5942-AC9D-509C9D2032F7}">
      <dsp:nvSpPr>
        <dsp:cNvPr id="0" name=""/>
        <dsp:cNvSpPr/>
      </dsp:nvSpPr>
      <dsp:spPr>
        <a:xfrm>
          <a:off x="1941327" y="1929220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Montage</a:t>
          </a:r>
          <a:endParaRPr lang="fr-FR" sz="1700" kern="1200" dirty="0"/>
        </a:p>
      </dsp:txBody>
      <dsp:txXfrm>
        <a:off x="1941327" y="1929220"/>
        <a:ext cx="1326630" cy="663315"/>
      </dsp:txXfrm>
    </dsp:sp>
    <dsp:sp modelId="{C07AE5A5-5580-1E45-8899-5286A29064F6}">
      <dsp:nvSpPr>
        <dsp:cNvPr id="0" name=""/>
        <dsp:cNvSpPr/>
      </dsp:nvSpPr>
      <dsp:spPr>
        <a:xfrm>
          <a:off x="3546550" y="1929220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Collage</a:t>
          </a:r>
          <a:endParaRPr lang="fr-FR" sz="1700" kern="1200" dirty="0"/>
        </a:p>
      </dsp:txBody>
      <dsp:txXfrm>
        <a:off x="3546550" y="1929220"/>
        <a:ext cx="1326630" cy="663315"/>
      </dsp:txXfrm>
    </dsp:sp>
    <dsp:sp modelId="{EDAAB9E8-8248-304A-B66E-16617BF298B6}">
      <dsp:nvSpPr>
        <dsp:cNvPr id="0" name=""/>
        <dsp:cNvSpPr/>
      </dsp:nvSpPr>
      <dsp:spPr>
        <a:xfrm>
          <a:off x="3878208" y="2871128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err="1" smtClean="0"/>
            <a:t>Autoplatine</a:t>
          </a:r>
          <a:endParaRPr lang="fr-FR" sz="1700" kern="1200" dirty="0"/>
        </a:p>
      </dsp:txBody>
      <dsp:txXfrm>
        <a:off x="3878208" y="2871128"/>
        <a:ext cx="1326630" cy="663315"/>
      </dsp:txXfrm>
    </dsp:sp>
    <dsp:sp modelId="{7B3FC79F-6A9D-D34B-9658-228FD0E03A65}">
      <dsp:nvSpPr>
        <dsp:cNvPr id="0" name=""/>
        <dsp:cNvSpPr/>
      </dsp:nvSpPr>
      <dsp:spPr>
        <a:xfrm>
          <a:off x="2979416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Le pelliculage</a:t>
          </a:r>
          <a:endParaRPr lang="fr-FR" sz="1700" kern="1200" dirty="0"/>
        </a:p>
      </dsp:txBody>
      <dsp:txXfrm>
        <a:off x="2979416" y="45405"/>
        <a:ext cx="1326630" cy="663315"/>
      </dsp:txXfrm>
    </dsp:sp>
    <dsp:sp modelId="{909E22CF-7480-1C4D-9AAB-83B2C4482CD2}">
      <dsp:nvSpPr>
        <dsp:cNvPr id="0" name=""/>
        <dsp:cNvSpPr/>
      </dsp:nvSpPr>
      <dsp:spPr>
        <a:xfrm>
          <a:off x="4584639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Le gaufrage</a:t>
          </a:r>
          <a:endParaRPr lang="fr-FR" sz="1700" kern="1200" dirty="0"/>
        </a:p>
      </dsp:txBody>
      <dsp:txXfrm>
        <a:off x="4584639" y="45405"/>
        <a:ext cx="1326630" cy="663315"/>
      </dsp:txXfrm>
    </dsp:sp>
    <dsp:sp modelId="{239EA368-4B2F-6E43-9E54-40362DEA9B17}">
      <dsp:nvSpPr>
        <dsp:cNvPr id="0" name=""/>
        <dsp:cNvSpPr/>
      </dsp:nvSpPr>
      <dsp:spPr>
        <a:xfrm>
          <a:off x="6189862" y="45405"/>
          <a:ext cx="1326630" cy="6633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700" kern="1200" dirty="0" smtClean="0"/>
            <a:t>La dorure</a:t>
          </a:r>
          <a:endParaRPr lang="fr-FR" sz="1700" kern="1200" dirty="0"/>
        </a:p>
      </dsp:txBody>
      <dsp:txXfrm>
        <a:off x="6189862" y="45405"/>
        <a:ext cx="1326630" cy="6633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544099-40D0-3447-B61D-E7C203A66895}" type="datetimeFigureOut">
              <a:rPr lang="fr-FR" smtClean="0"/>
              <a:t>26/09/2018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F5303E-9F1A-324E-A5EB-86B2E6FBE7B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154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la </a:t>
            </a:r>
            <a:r>
              <a:rPr lang="fr-FR" b="1" dirty="0" err="1" smtClean="0"/>
              <a:t>compogravure</a:t>
            </a:r>
            <a:r>
              <a:rPr lang="fr-FR" dirty="0" smtClean="0"/>
              <a:t> ou saisie et mise en page informatisée,</a:t>
            </a:r>
            <a:r>
              <a:rPr lang="fr-FR" baseline="0" dirty="0" smtClean="0"/>
              <a:t> </a:t>
            </a:r>
            <a:r>
              <a:rPr lang="fr-FR" dirty="0" smtClean="0"/>
              <a:t>la </a:t>
            </a:r>
            <a:r>
              <a:rPr lang="fr-FR" b="1" dirty="0" smtClean="0"/>
              <a:t>photogravure</a:t>
            </a:r>
            <a:r>
              <a:rPr lang="fr-FR" dirty="0" smtClean="0"/>
              <a:t> ou travail de l’image </a:t>
            </a:r>
            <a:r>
              <a:rPr lang="fr-FR" dirty="0" smtClean="0"/>
              <a:t>numérique.</a:t>
            </a:r>
          </a:p>
          <a:p>
            <a:endParaRPr lang="fr-FR" dirty="0" smtClean="0"/>
          </a:p>
          <a:p>
            <a:r>
              <a:rPr lang="fr-FR" dirty="0" smtClean="0"/>
              <a:t>La notion de chaîne, composée de maillons dépendants les uns des autres, </a:t>
            </a:r>
          </a:p>
          <a:p>
            <a:r>
              <a:rPr lang="fr-FR" dirty="0" smtClean="0"/>
              <a:t>implique </a:t>
            </a:r>
            <a:r>
              <a:rPr lang="fr-FR" dirty="0" smtClean="0"/>
              <a:t>la complémentarité de chacune des différentes étapes de la fabrication.</a:t>
            </a:r>
            <a:r>
              <a:rPr lang="fr-FR" baseline="0" dirty="0" smtClean="0"/>
              <a:t> </a:t>
            </a:r>
            <a:r>
              <a:rPr lang="fr-FR" dirty="0" smtClean="0"/>
              <a:t>Si un maillon est défectueux, toute la chaîne est brisée.</a:t>
            </a:r>
            <a:r>
              <a:rPr lang="fr-FR" baseline="0" dirty="0" smtClean="0"/>
              <a:t> </a:t>
            </a:r>
            <a:r>
              <a:rPr lang="fr-FR" dirty="0" smtClean="0"/>
              <a:t>D’où la nécessité de contrôler …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328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Le dossier de fabrication doit préciser : – le format, – l’importance donnée aux photos et aux textes,</a:t>
            </a:r>
          </a:p>
          <a:p>
            <a:r>
              <a:rPr lang="fr-FR" dirty="0" smtClean="0"/>
              <a:t>– le nombre de pages, – le procédé d’impression,</a:t>
            </a:r>
          </a:p>
          <a:p>
            <a:r>
              <a:rPr lang="fr-FR" dirty="0" smtClean="0"/>
              <a:t>– le nombre de couleurs, – le papier, ....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773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Linéature de trame : nombre de lignes contenues</a:t>
            </a:r>
            <a:r>
              <a:rPr lang="fr-FR" baseline="0" dirty="0" smtClean="0"/>
              <a:t> dans une distance d’un pouce dans une trame d’impression, mesurée en LPI ou LPP (lignes par pouce)</a:t>
            </a:r>
            <a:br>
              <a:rPr lang="fr-FR" baseline="0" dirty="0" smtClean="0"/>
            </a:br>
            <a:endParaRPr lang="fr-FR" baseline="0" dirty="0" smtClean="0"/>
          </a:p>
          <a:p>
            <a:r>
              <a:rPr lang="fr-FR" baseline="0" dirty="0" smtClean="0"/>
              <a:t>Plus la linéature est élevée (par exemple 150 </a:t>
            </a:r>
            <a:r>
              <a:rPr lang="fr-FR" baseline="0" dirty="0" err="1" smtClean="0"/>
              <a:t>lpi</a:t>
            </a:r>
            <a:r>
              <a:rPr lang="fr-FR" baseline="0" dirty="0" smtClean="0"/>
              <a:t>), plus les points sont petits et rapprochés. Plus la linéature est faible (par exemple 60 </a:t>
            </a:r>
            <a:r>
              <a:rPr lang="fr-FR" baseline="0" dirty="0" err="1" smtClean="0"/>
              <a:t>lpi</a:t>
            </a:r>
            <a:r>
              <a:rPr lang="fr-FR" baseline="0" dirty="0" smtClean="0"/>
              <a:t>) plus les points sont de grande taille et espacés.</a:t>
            </a:r>
          </a:p>
          <a:p>
            <a:endParaRPr lang="fr-FR" baseline="0" dirty="0" smtClean="0"/>
          </a:p>
          <a:p>
            <a:r>
              <a:rPr lang="fr-FR" baseline="0" dirty="0" smtClean="0"/>
              <a:t>Une linéature faible est adaptée visualisés de loin tel que les affiches publicitaires 4 m par 3 m (65 </a:t>
            </a:r>
            <a:r>
              <a:rPr lang="fr-FR" baseline="0" dirty="0" err="1" smtClean="0"/>
              <a:t>lpi</a:t>
            </a:r>
            <a:r>
              <a:rPr lang="fr-FR" baseline="0" dirty="0" smtClean="0"/>
              <a:t>). Une linéature élevée est adaptée aux documents une définition importante comme l’impression de magazine en quadrichromie (133 </a:t>
            </a:r>
            <a:r>
              <a:rPr lang="fr-FR" baseline="0" dirty="0" err="1" smtClean="0"/>
              <a:t>lpi</a:t>
            </a:r>
            <a:r>
              <a:rPr lang="fr-FR" baseline="0" dirty="0" smtClean="0"/>
              <a:t>). </a:t>
            </a:r>
          </a:p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0339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baseline="0" dirty="0" smtClean="0"/>
              <a:t>La linéature la plus élevée semble être 340 </a:t>
            </a:r>
            <a:r>
              <a:rPr lang="fr-FR" baseline="0" dirty="0" err="1" smtClean="0"/>
              <a:t>lpi</a:t>
            </a:r>
            <a:r>
              <a:rPr lang="fr-FR" baseline="0" dirty="0" smtClean="0"/>
              <a:t> (soit des points de 21 microns), mais l’œil nu ne voit pas la différence entre 240 </a:t>
            </a:r>
            <a:r>
              <a:rPr lang="fr-FR" baseline="0" dirty="0" err="1" smtClean="0"/>
              <a:t>lpi</a:t>
            </a:r>
            <a:r>
              <a:rPr lang="fr-FR" baseline="0" dirty="0" smtClean="0"/>
              <a:t> et 340 </a:t>
            </a:r>
            <a:r>
              <a:rPr lang="fr-FR" baseline="0" dirty="0" err="1" smtClean="0"/>
              <a:t>lpi</a:t>
            </a:r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2117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Résolution d’image : bon résultat si 1,5 à 2 fois la linéature de trame</a:t>
            </a:r>
          </a:p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Les formules exactes retenues par les fabricants de scanner aux temps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héroïques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photogravure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numérique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étaient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deux fois la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linéature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la trame si celle-ci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était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inférieure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ou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égale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à 133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lpi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d'une fois et demi la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linéature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si celle-ci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était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supérieure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à 133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lpi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À charge pour le photograveur de l'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époque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d'adopter une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résolution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supérieure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dans le cas où l'image comportait des motifs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géométriques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susceptibles de provoquer des « effets d'escalier ». On peut donc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considérer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225 ppp est une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résolution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optimale pour une trame de 150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que 300 ppp est adapté à une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linéature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200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Ces valeurs ne doivent pas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être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dépassées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plus de 50 % au risque de rendre l'image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imprimée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floue. Aussi, adopter une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résolution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générale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 300 ppp est un compromis acceptable lorsque l'on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prépare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les images dans la mesure où l'imprimeur aura toujours loisir de les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sous-échantillonner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s'il s'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avère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que la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linéature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retenue est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inférieure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à 133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lpp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b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fr-FR" dirty="0" smtClean="0">
              <a:effectLst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 smtClean="0">
              <a:effectLst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8231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L'application d'un facteur de netteté́ se doit d'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être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raisonnée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Trop faible et l'image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imprimée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apparaitra floue, du fait du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sous-échantillonnage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du tramage. Trop fort et l'image </a:t>
            </a:r>
            <a:r>
              <a:rPr lang="fr-FR" sz="120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présentera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des lignes de rupture non naturelles. </a:t>
            </a:r>
            <a:endParaRPr lang="fr-FR" dirty="0" smtClean="0">
              <a:effectLst/>
            </a:endParaRPr>
          </a:p>
          <a:p>
            <a:endParaRPr lang="fr-FR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Ajoutons pour finir qu'une image belle et nette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affichée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à 100 % sur un moniteur ne le sera pas assez une fois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tramée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et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imprimée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alors qu'une image correctement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préparée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à son impression fera peur à son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créateur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s'il la visualise à l'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écran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à 100 %. Un bon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réflexe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est de toujours visualiser les images sur un moniteur en les affichant à 50 %, ce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paramètre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permet au mieux d’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appréhender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en amont la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nettete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́ d'une image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imprimée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fr-FR" dirty="0" smtClean="0">
              <a:effectLst/>
            </a:endParaRP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68337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Imposition : mise en place des pages afin qu’elles soient</a:t>
            </a:r>
            <a:r>
              <a:rPr lang="fr-FR" baseline="0" dirty="0" smtClean="0"/>
              <a:t> en ordre après pliage</a:t>
            </a:r>
          </a:p>
          <a:p>
            <a:r>
              <a:rPr lang="fr-FR" baseline="0" dirty="0" smtClean="0"/>
              <a:t>Cahiers reliés</a:t>
            </a:r>
          </a:p>
          <a:p>
            <a:r>
              <a:rPr lang="fr-FR" baseline="0" dirty="0" smtClean="0"/>
              <a:t>Format : in plano, in folio (1 plis : 2 feuillets et 4 pages), in quarto (2 plis : 4 feuillets, 8 pages) , in-octavo (3 plis, 8 feuillets, 16 pages), in seize (4 plis, seize feuillets, 32 pages)</a:t>
            </a:r>
          </a:p>
          <a:p>
            <a:r>
              <a:rPr lang="fr-FR" baseline="0" dirty="0" smtClean="0"/>
              <a:t>Signature : numéro d’ordre des feuilles dans un cahier. Marge</a:t>
            </a:r>
          </a:p>
          <a:p>
            <a:r>
              <a:rPr lang="fr-FR" baseline="0" dirty="0" smtClean="0"/>
              <a:t>Indices de collationnement (vérifier au premier coup d’œil l’ordre des cahiers : 2 marques</a:t>
            </a:r>
          </a:p>
          <a:p>
            <a:r>
              <a:rPr lang="fr-FR" baseline="0" dirty="0" smtClean="0"/>
              <a:t>Encart : se place à l’intérieur</a:t>
            </a:r>
          </a:p>
          <a:p>
            <a:r>
              <a:rPr lang="fr-FR" dirty="0" smtClean="0"/>
              <a:t>Angles de marge : angle de marge impression &amp; pliage</a:t>
            </a:r>
          </a:p>
          <a:p>
            <a:r>
              <a:rPr lang="fr-FR" dirty="0" smtClean="0"/>
              <a:t>Prise de pince : bande non imprimable nécessaire pour la saisie du papier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24973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nécessaire de calculer les blancs, les marges des pages le</a:t>
            </a:r>
            <a:r>
              <a:rPr lang="fr-FR" baseline="0" dirty="0" smtClean="0"/>
              <a:t> </a:t>
            </a:r>
            <a:r>
              <a:rPr lang="fr-FR" dirty="0" smtClean="0"/>
              <a:t>façonnage de finition.</a:t>
            </a:r>
          </a:p>
          <a:p>
            <a:endParaRPr lang="fr-FR" dirty="0" smtClean="0"/>
          </a:p>
          <a:p>
            <a:r>
              <a:rPr lang="fr-FR" dirty="0" smtClean="0"/>
              <a:t>établir un</a:t>
            </a:r>
            <a:r>
              <a:rPr lang="fr-FR" baseline="0" dirty="0" smtClean="0"/>
              <a:t> </a:t>
            </a:r>
            <a:r>
              <a:rPr lang="fr-FR" dirty="0" smtClean="0"/>
              <a:t>croquis, en cotant toutes les valeurs de blancs, compte tenu des marges nécessaires pour les fonds perdus,</a:t>
            </a:r>
            <a:r>
              <a:rPr lang="fr-FR" baseline="0" dirty="0" smtClean="0"/>
              <a:t> </a:t>
            </a:r>
            <a:r>
              <a:rPr lang="fr-FR" dirty="0" smtClean="0"/>
              <a:t>de la prise de pince de la machine qui imprimera, du blanc à laisser en fin de pression, de l’équerrage du</a:t>
            </a:r>
            <a:r>
              <a:rPr lang="fr-FR" baseline="0" dirty="0" smtClean="0"/>
              <a:t> </a:t>
            </a:r>
            <a:r>
              <a:rPr lang="fr-FR" dirty="0" smtClean="0"/>
              <a:t>papier. Au minimum, on compte 3 mm de marge par façonnage.</a:t>
            </a:r>
          </a:p>
          <a:p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 err="1" smtClean="0"/>
              <a:t>grecquage</a:t>
            </a:r>
            <a:r>
              <a:rPr lang="fr-FR" dirty="0" smtClean="0"/>
              <a:t> : Dans le cas d’ouvrage “dos collé”, il y a parfois lieu de prévoir un blanc de façonnage ou petit fond variant</a:t>
            </a:r>
            <a:r>
              <a:rPr lang="fr-FR" baseline="0" dirty="0" smtClean="0"/>
              <a:t> </a:t>
            </a:r>
            <a:r>
              <a:rPr lang="fr-FR" dirty="0" smtClean="0"/>
              <a:t>de 2 à 6mm selon le réglage désiré des couteaux de “fraisage” que l’on appelle aussi “</a:t>
            </a:r>
            <a:r>
              <a:rPr lang="fr-FR" dirty="0" err="1" smtClean="0"/>
              <a:t>grecquage</a:t>
            </a:r>
            <a:r>
              <a:rPr lang="fr-FR" dirty="0" smtClean="0"/>
              <a:t>”.</a:t>
            </a:r>
          </a:p>
          <a:p>
            <a:endParaRPr lang="fr-FR" dirty="0" smtClean="0"/>
          </a:p>
          <a:p>
            <a:r>
              <a:rPr lang="fr-FR" dirty="0" smtClean="0"/>
              <a:t>Au moment de la répartition sur la feuille d’impression, il faut penser aux valeurs de la prise de pinces, de</a:t>
            </a:r>
            <a:r>
              <a:rPr lang="fr-FR" baseline="0" dirty="0" smtClean="0"/>
              <a:t> </a:t>
            </a:r>
            <a:r>
              <a:rPr lang="fr-FR" dirty="0" smtClean="0"/>
              <a:t>fin de pression, des marges </a:t>
            </a:r>
            <a:r>
              <a:rPr lang="fr-FR" dirty="0" err="1" smtClean="0"/>
              <a:t>latèrales,en</a:t>
            </a:r>
            <a:r>
              <a:rPr lang="fr-FR" dirty="0" smtClean="0"/>
              <a:t> tenant compte éventuellement de la présence de fonds perdus. À ce</a:t>
            </a:r>
            <a:r>
              <a:rPr lang="fr-FR" baseline="0" dirty="0" smtClean="0"/>
              <a:t> </a:t>
            </a:r>
            <a:r>
              <a:rPr lang="fr-FR" dirty="0" smtClean="0"/>
              <a:t>sujet bien vérifier toutes les pages pour ne pas avoir de difficultés sur l’une des feuilles au moment de</a:t>
            </a:r>
            <a:r>
              <a:rPr lang="fr-FR" baseline="0" dirty="0" smtClean="0"/>
              <a:t> </a:t>
            </a:r>
            <a:r>
              <a:rPr lang="fr-FR" baseline="0" dirty="0" err="1" smtClean="0"/>
              <a:t>l</a:t>
            </a:r>
            <a:r>
              <a:rPr lang="fr-FR" dirty="0" err="1" smtClean="0"/>
              <a:t>l’impression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4908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Épreuve en première : Document portant les premières corrections établies d’après la copie.</a:t>
            </a:r>
          </a:p>
          <a:p>
            <a:r>
              <a:rPr lang="fr-FR" dirty="0" smtClean="0"/>
              <a:t>Épreuve en seconde : Document servant à vérifier par comparaison avec la 1ére épreuve.</a:t>
            </a:r>
          </a:p>
          <a:p>
            <a:r>
              <a:rPr lang="fr-FR" dirty="0" smtClean="0"/>
              <a:t>Bon à tirer (textes) : Décision datée et signée de l’ordonnateur portée sur une épreuve très peu chargée en corrections.</a:t>
            </a:r>
          </a:p>
          <a:p>
            <a:endParaRPr lang="fr-FR" dirty="0" smtClean="0"/>
          </a:p>
          <a:p>
            <a:r>
              <a:rPr lang="fr-FR" dirty="0" smtClean="0"/>
              <a:t>Vérifications : Fautes d’orthographe, coquilles, Inversions ou mauvais placements de textes,</a:t>
            </a:r>
            <a:r>
              <a:rPr lang="fr-FR" baseline="0" dirty="0" smtClean="0"/>
              <a:t> </a:t>
            </a:r>
            <a:r>
              <a:rPr lang="fr-FR" dirty="0" smtClean="0"/>
              <a:t>Césures, veuves ou orphelines</a:t>
            </a:r>
            <a:r>
              <a:rPr lang="fr-FR" baseline="0" dirty="0" smtClean="0"/>
              <a:t> </a:t>
            </a:r>
            <a:r>
              <a:rPr lang="fr-FR" dirty="0" smtClean="0"/>
              <a:t>Lézardes,</a:t>
            </a:r>
            <a:r>
              <a:rPr lang="fr-FR" baseline="0" dirty="0" smtClean="0"/>
              <a:t> </a:t>
            </a:r>
            <a:r>
              <a:rPr lang="fr-FR" dirty="0" smtClean="0"/>
              <a:t>Oubli d’informations,</a:t>
            </a:r>
            <a:r>
              <a:rPr lang="fr-FR" baseline="0" dirty="0" smtClean="0"/>
              <a:t> </a:t>
            </a:r>
            <a:r>
              <a:rPr lang="fr-FR" dirty="0" smtClean="0"/>
              <a:t>Utilisation des polices,</a:t>
            </a:r>
            <a:r>
              <a:rPr lang="fr-FR" baseline="0" dirty="0" smtClean="0"/>
              <a:t> </a:t>
            </a:r>
            <a:r>
              <a:rPr lang="fr-FR" dirty="0" smtClean="0"/>
              <a:t>des invariants, des graisses,</a:t>
            </a:r>
            <a:r>
              <a:rPr lang="fr-FR" baseline="0" dirty="0" smtClean="0"/>
              <a:t> </a:t>
            </a:r>
            <a:r>
              <a:rPr lang="fr-FR" dirty="0" smtClean="0"/>
              <a:t>Application des règles Typographiques, Alignement des textes,</a:t>
            </a:r>
            <a:r>
              <a:rPr lang="fr-FR" baseline="0" dirty="0" smtClean="0"/>
              <a:t> </a:t>
            </a:r>
            <a:r>
              <a:rPr lang="fr-FR" dirty="0" smtClean="0"/>
              <a:t>en colonnes et en </a:t>
            </a:r>
            <a:r>
              <a:rPr lang="fr-FR" dirty="0" smtClean="0"/>
              <a:t>pied</a:t>
            </a:r>
          </a:p>
          <a:p>
            <a:endParaRPr lang="fr-FR" dirty="0" smtClean="0"/>
          </a:p>
          <a:p>
            <a:pPr lvl="0"/>
            <a:r>
              <a:rPr lang="fr-FR" dirty="0" smtClean="0"/>
              <a:t>Contrôles du BAT</a:t>
            </a:r>
          </a:p>
          <a:p>
            <a:pPr lvl="1"/>
            <a:r>
              <a:rPr lang="fr-FR" dirty="0" smtClean="0"/>
              <a:t>Conformité à la maquette</a:t>
            </a:r>
          </a:p>
          <a:p>
            <a:pPr lvl="1"/>
            <a:r>
              <a:rPr lang="fr-FR" dirty="0" smtClean="0"/>
              <a:t>Bords perdus</a:t>
            </a:r>
          </a:p>
          <a:p>
            <a:r>
              <a:rPr lang="fr-FR" dirty="0" smtClean="0"/>
              <a:t>	Ben-</a:t>
            </a:r>
            <a:r>
              <a:rPr lang="fr-FR" dirty="0" err="1" smtClean="0"/>
              <a:t>days</a:t>
            </a:r>
            <a:r>
              <a:rPr lang="fr-FR" dirty="0" smtClean="0"/>
              <a:t> (</a:t>
            </a:r>
            <a:r>
              <a:rPr lang="fr-FR" baseline="0" dirty="0" smtClean="0"/>
              <a:t>séparation en CMJN ou couleurs d’accompagnements ex imprimé des points magenta avec des espaces blancs pour voir du rose)</a:t>
            </a:r>
          </a:p>
          <a:p>
            <a:pPr lvl="1"/>
            <a:r>
              <a:rPr lang="fr-FR" dirty="0" smtClean="0"/>
              <a:t>Pourcentages de couleurs (charte graphique)</a:t>
            </a:r>
          </a:p>
          <a:p>
            <a:pPr lvl="1"/>
            <a:r>
              <a:rPr lang="fr-FR" dirty="0" smtClean="0"/>
              <a:t>Lissage des polices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Respect des règles typographiques : </a:t>
            </a:r>
            <a:r>
              <a:rPr lang="fr-FR" baseline="0" dirty="0" smtClean="0"/>
              <a:t>césure, alignements des textes en pied, en colonnes</a:t>
            </a:r>
            <a:endParaRPr lang="fr-FR" dirty="0" smtClean="0"/>
          </a:p>
          <a:p>
            <a:pPr lvl="1"/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F5303E-9F1A-324E-A5EB-86B2E6FBE7B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12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0065BE-0657-4A47-90AD-C21C55E16B19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7BB8AF-C16A-4836-A92D-61834B5F0BA5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D2193-4505-4A75-99BB-880C6989A757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3A18F4-33C3-445B-924C-31108C51719C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7543A-E259-478F-9E0D-57BA40E442B7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B012D-77A1-44B0-BB26-329BA1EE55C9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B7499E-3031-413E-B01E-B94970708CAA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EAB0C-2220-4D0E-A0DD-DB7FA0F742F4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16D63-31BF-4B94-B6C5-E20B2C63F515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C3AA4-67BE-44F7-809A-3582401494AF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72EEB-1769-4776-AD69-E7C1260563EB}" type="datetime4">
              <a:rPr lang="en-US" smtClean="0"/>
              <a:pPr/>
              <a:t>September 26, 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2B1B13E-D5AF-485E-81A1-82A140076526}" type="datetime4">
              <a:rPr lang="en-US" smtClean="0"/>
              <a:pPr/>
              <a:t>September 26,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4" Type="http://schemas.openxmlformats.org/officeDocument/2006/relationships/diagramLayout" Target="../diagrams/layout5.xml"/><Relationship Id="rId5" Type="http://schemas.openxmlformats.org/officeDocument/2006/relationships/diagramQuickStyle" Target="../diagrams/quickStyle5.xml"/><Relationship Id="rId6" Type="http://schemas.openxmlformats.org/officeDocument/2006/relationships/diagramColors" Target="../diagrams/colors5.xml"/><Relationship Id="rId7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4" Type="http://schemas.openxmlformats.org/officeDocument/2006/relationships/diagramLayout" Target="../diagrams/layout6.xml"/><Relationship Id="rId5" Type="http://schemas.openxmlformats.org/officeDocument/2006/relationships/diagramQuickStyle" Target="../diagrams/quickStyle6.xml"/><Relationship Id="rId6" Type="http://schemas.openxmlformats.org/officeDocument/2006/relationships/diagramColors" Target="../diagrams/colors6.xml"/><Relationship Id="rId7" Type="http://schemas.microsoft.com/office/2007/relationships/diagramDrawing" Target="../diagrams/drawing6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diagramColors" Target="../diagrams/colors8.xml"/><Relationship Id="rId12" Type="http://schemas.microsoft.com/office/2007/relationships/diagramDrawing" Target="../diagrams/drawing8.xm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diagramData" Target="../diagrams/data7.xml"/><Relationship Id="rId4" Type="http://schemas.openxmlformats.org/officeDocument/2006/relationships/diagramLayout" Target="../diagrams/layout7.xml"/><Relationship Id="rId5" Type="http://schemas.openxmlformats.org/officeDocument/2006/relationships/diagramQuickStyle" Target="../diagrams/quickStyle7.xml"/><Relationship Id="rId6" Type="http://schemas.openxmlformats.org/officeDocument/2006/relationships/diagramColors" Target="../diagrams/colors7.xml"/><Relationship Id="rId7" Type="http://schemas.microsoft.com/office/2007/relationships/diagramDrawing" Target="../diagrams/drawing7.xml"/><Relationship Id="rId8" Type="http://schemas.openxmlformats.org/officeDocument/2006/relationships/diagramData" Target="../diagrams/data8.xml"/><Relationship Id="rId9" Type="http://schemas.openxmlformats.org/officeDocument/2006/relationships/diagramLayout" Target="../diagrams/layout8.xml"/><Relationship Id="rId10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4" Type="http://schemas.openxmlformats.org/officeDocument/2006/relationships/diagramQuickStyle" Target="../diagrams/quickStyle9.xml"/><Relationship Id="rId5" Type="http://schemas.openxmlformats.org/officeDocument/2006/relationships/diagramColors" Target="../diagrams/colors9.xml"/><Relationship Id="rId6" Type="http://schemas.microsoft.com/office/2007/relationships/diagramDrawing" Target="../diagrams/drawing9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4" Type="http://schemas.openxmlformats.org/officeDocument/2006/relationships/diagramQuickStyle" Target="../diagrams/quickStyle10.xml"/><Relationship Id="rId5" Type="http://schemas.openxmlformats.org/officeDocument/2006/relationships/diagramColors" Target="../diagrams/colors10.xml"/><Relationship Id="rId6" Type="http://schemas.microsoft.com/office/2007/relationships/diagramDrawing" Target="../diagrams/drawing10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Prépresse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Quelques notions techniques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113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La chaîne graphique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5004647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2377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1 : la conception : le dossier de fabrication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893617"/>
              </p:ext>
            </p:extLst>
          </p:nvPr>
        </p:nvGraphicFramePr>
        <p:xfrm>
          <a:off x="822960" y="1100628"/>
          <a:ext cx="7520940" cy="51920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46873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2 : la réalisation informatique – le traitement des visuels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186433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5257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Linéatures courantes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6331736"/>
              </p:ext>
            </p:extLst>
          </p:nvPr>
        </p:nvGraphicFramePr>
        <p:xfrm>
          <a:off x="822325" y="1100136"/>
          <a:ext cx="7521576" cy="53006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788"/>
                <a:gridCol w="3760788"/>
              </a:tblGrid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LPI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Type d’impression / qualité</a:t>
                      </a:r>
                      <a:endParaRPr lang="fr-FR" dirty="0"/>
                    </a:p>
                  </a:txBody>
                  <a:tcPr anchor="ctr"/>
                </a:tc>
              </a:tr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60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Journaux - rotatives</a:t>
                      </a:r>
                      <a:endParaRPr lang="fr-FR" dirty="0"/>
                    </a:p>
                  </a:txBody>
                  <a:tcPr anchor="ctr"/>
                </a:tc>
              </a:tr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65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Offset</a:t>
                      </a:r>
                      <a:endParaRPr lang="fr-FR" dirty="0"/>
                    </a:p>
                  </a:txBody>
                  <a:tcPr anchor="ctr"/>
                </a:tc>
              </a:tr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100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Qualité courante - satiné</a:t>
                      </a:r>
                      <a:endParaRPr lang="fr-FR" dirty="0"/>
                    </a:p>
                  </a:txBody>
                  <a:tcPr anchor="ctr"/>
                </a:tc>
              </a:tr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120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Surglacé</a:t>
                      </a:r>
                      <a:endParaRPr lang="fr-FR" dirty="0"/>
                    </a:p>
                  </a:txBody>
                  <a:tcPr anchor="ctr"/>
                </a:tc>
              </a:tr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133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Couché</a:t>
                      </a:r>
                      <a:r>
                        <a:rPr lang="fr-FR" baseline="0" dirty="0" smtClean="0"/>
                        <a:t> fin</a:t>
                      </a:r>
                      <a:endParaRPr lang="fr-FR" dirty="0"/>
                    </a:p>
                  </a:txBody>
                  <a:tcPr anchor="ctr"/>
                </a:tc>
              </a:tr>
              <a:tr h="757238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175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</a:pPr>
                      <a:r>
                        <a:rPr lang="fr-FR" dirty="0" smtClean="0"/>
                        <a:t>Couché supérieur</a:t>
                      </a:r>
                      <a:endParaRPr lang="fr-FR" dirty="0"/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1182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le traitement des </a:t>
            </a:r>
            <a:r>
              <a:rPr lang="fr-FR" dirty="0" smtClean="0"/>
              <a:t>visuels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5146126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0860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le traitement des visuels</a:t>
            </a: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25288302"/>
              </p:ext>
            </p:extLst>
          </p:nvPr>
        </p:nvGraphicFramePr>
        <p:xfrm>
          <a:off x="669925" y="1286933"/>
          <a:ext cx="7521575" cy="5441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93009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La mise en page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023921"/>
              </p:ext>
            </p:extLst>
          </p:nvPr>
        </p:nvGraphicFramePr>
        <p:xfrm>
          <a:off x="381000" y="1271582"/>
          <a:ext cx="8509000" cy="5224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4452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L’imposition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244600"/>
            <a:ext cx="8890457" cy="533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33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L’imposition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930400"/>
            <a:ext cx="8833304" cy="4203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L’imposition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405" y="1041400"/>
            <a:ext cx="7312495" cy="565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L’angle de marge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1866900"/>
            <a:ext cx="8452284" cy="4254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21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2 : la réalisation informatique – </a:t>
            </a:r>
            <a:r>
              <a:rPr lang="fr-FR" dirty="0" smtClean="0"/>
              <a:t>Les blancs d’imposition – le </a:t>
            </a:r>
            <a:r>
              <a:rPr lang="fr-FR" dirty="0" err="1" smtClean="0"/>
              <a:t>grecquage</a:t>
            </a:r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3500" y="1320800"/>
            <a:ext cx="6836286" cy="5169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5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850717356"/>
              </p:ext>
            </p:extLst>
          </p:nvPr>
        </p:nvGraphicFramePr>
        <p:xfrm>
          <a:off x="822960" y="1097280"/>
          <a:ext cx="3200400" cy="371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Espace réservé du contenu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14228683"/>
              </p:ext>
            </p:extLst>
          </p:nvPr>
        </p:nvGraphicFramePr>
        <p:xfrm>
          <a:off x="4700016" y="1097280"/>
          <a:ext cx="3200400" cy="3712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2 : la réalisation informatique – la mise en page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5671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Etape 3 : l’impression – le BAT : les gammes de contrôle des couleurs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0" y="1592907"/>
            <a:ext cx="6286500" cy="212090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0" y="4342841"/>
            <a:ext cx="6172517" cy="1358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507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le BAT : les </a:t>
            </a:r>
            <a:r>
              <a:rPr lang="fr-FR" dirty="0" smtClean="0"/>
              <a:t>barres de </a:t>
            </a:r>
            <a:r>
              <a:rPr lang="fr-FR" dirty="0"/>
              <a:t>contrôle des couleurs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0" y="2019300"/>
            <a:ext cx="7849003" cy="279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736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le BAT : les barres de contrôle des couleurs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" y="1501995"/>
            <a:ext cx="7874405" cy="494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79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</a:t>
            </a:r>
            <a:r>
              <a:rPr lang="fr-FR" dirty="0" smtClean="0"/>
              <a:t>La finition et le façonnage : le brochage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89790084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6215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Etape 3 : l’impression – La finition et le façonnage : </a:t>
            </a:r>
            <a:r>
              <a:rPr lang="fr-FR" dirty="0" smtClean="0"/>
              <a:t>autres finitions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5385291"/>
              </p:ext>
            </p:extLst>
          </p:nvPr>
        </p:nvGraphicFramePr>
        <p:xfrm>
          <a:off x="822960" y="1100628"/>
          <a:ext cx="7520940" cy="35798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0275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Été">
      <a:dk1>
        <a:sysClr val="windowText" lastClr="000000"/>
      </a:dk1>
      <a:lt1>
        <a:sysClr val="window" lastClr="FFFFFF"/>
      </a:lt1>
      <a:dk2>
        <a:srgbClr val="D16207"/>
      </a:dk2>
      <a:lt2>
        <a:srgbClr val="F0B31E"/>
      </a:lt2>
      <a:accent1>
        <a:srgbClr val="51A6C2"/>
      </a:accent1>
      <a:accent2>
        <a:srgbClr val="51C2A9"/>
      </a:accent2>
      <a:accent3>
        <a:srgbClr val="7EC251"/>
      </a:accent3>
      <a:accent4>
        <a:srgbClr val="E1DC53"/>
      </a:accent4>
      <a:accent5>
        <a:srgbClr val="B54721"/>
      </a:accent5>
      <a:accent6>
        <a:srgbClr val="A16BB1"/>
      </a:accent6>
      <a:hlink>
        <a:srgbClr val="A40A06"/>
      </a:hlink>
      <a:folHlink>
        <a:srgbClr val="837F16"/>
      </a:folHlink>
    </a:clrScheme>
    <a:fontScheme name="Ciel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3195</TotalTime>
  <Words>1211</Words>
  <Application>Microsoft Macintosh PowerPoint</Application>
  <PresentationFormat>Présentation à l'écran (4:3)</PresentationFormat>
  <Paragraphs>132</Paragraphs>
  <Slides>19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5" baseType="lpstr">
      <vt:lpstr>Arial Rounded MT Bold</vt:lpstr>
      <vt:lpstr>Calibri</vt:lpstr>
      <vt:lpstr>Tunga</vt:lpstr>
      <vt:lpstr>Wingdings</vt:lpstr>
      <vt:lpstr>Arial</vt:lpstr>
      <vt:lpstr>Angles</vt:lpstr>
      <vt:lpstr>Prépresse</vt:lpstr>
      <vt:lpstr>La chaîne graphique</vt:lpstr>
      <vt:lpstr>Etape 1 : la conception : le dossier de fabrication</vt:lpstr>
      <vt:lpstr>Etape 2 : la réalisation informatique – le traitement des visuels</vt:lpstr>
      <vt:lpstr>Linéatures courantes</vt:lpstr>
      <vt:lpstr>Etape 2 : la réalisation informatique – le traitement des visuels</vt:lpstr>
      <vt:lpstr>Etape 2 : la réalisation informatique – le traitement des visuels</vt:lpstr>
      <vt:lpstr>Etape 2 : la réalisation informatique – La mise en page</vt:lpstr>
      <vt:lpstr>Etape 2 : la réalisation informatique – L’imposition</vt:lpstr>
      <vt:lpstr>Etape 2 : la réalisation informatique – L’imposition</vt:lpstr>
      <vt:lpstr>Etape 2 : la réalisation informatique – L’imposition</vt:lpstr>
      <vt:lpstr>Etape 2 : la réalisation informatique – L’angle de marge</vt:lpstr>
      <vt:lpstr>Etape 2 : la réalisation informatique – Les blancs d’imposition – le grecquage</vt:lpstr>
      <vt:lpstr>Etape 2 : la réalisation informatique – la mise en page</vt:lpstr>
      <vt:lpstr>Etape 3 : l’impression – le BAT : les gammes de contrôle des couleurs</vt:lpstr>
      <vt:lpstr>Etape 3 : l’impression – le BAT : les barres de contrôle des couleurs</vt:lpstr>
      <vt:lpstr>Etape 3 : l’impression – le BAT : les barres de contrôle des couleurs</vt:lpstr>
      <vt:lpstr>Etape 3 : l’impression – La finition et le façonnage : le brochage</vt:lpstr>
      <vt:lpstr>Etape 3 : l’impression – La finition et le façonnage : autres finitions</vt:lpstr>
    </vt:vector>
  </TitlesOfParts>
  <Company/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Prépresse</dc:title>
  <dc:creator>Henri</dc:creator>
  <cp:lastModifiedBy>Bossancourt</cp:lastModifiedBy>
  <cp:revision>47</cp:revision>
  <dcterms:created xsi:type="dcterms:W3CDTF">2014-09-30T07:29:44Z</dcterms:created>
  <dcterms:modified xsi:type="dcterms:W3CDTF">2018-09-25T23:27:32Z</dcterms:modified>
</cp:coreProperties>
</file>