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4.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sldIdLst>
    <p:sldId id="256" r:id="rId2"/>
    <p:sldId id="257" r:id="rId3"/>
    <p:sldId id="260" r:id="rId4"/>
    <p:sldId id="261" r:id="rId5"/>
    <p:sldId id="259" r:id="rId6"/>
    <p:sldId id="262" r:id="rId7"/>
    <p:sldId id="263" r:id="rId8"/>
    <p:sldId id="264" r:id="rId9"/>
    <p:sldId id="266" r:id="rId10"/>
    <p:sldId id="267" r:id="rId11"/>
    <p:sldId id="268" r:id="rId12"/>
    <p:sldId id="269" r:id="rId13"/>
    <p:sldId id="270" r:id="rId14"/>
    <p:sldId id="271" r:id="rId15"/>
    <p:sldId id="272" r:id="rId16"/>
    <p:sldId id="27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0577" autoAdjust="0"/>
  </p:normalViewPr>
  <p:slideViewPr>
    <p:cSldViewPr snapToGrid="0" snapToObjects="1">
      <p:cViewPr varScale="1">
        <p:scale>
          <a:sx n="106" d="100"/>
          <a:sy n="106" d="100"/>
        </p:scale>
        <p:origin x="-2584"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_rels/data7.xml.rels><?xml version="1.0" encoding="UTF-8" standalone="yes"?>
<Relationships xmlns="http://schemas.openxmlformats.org/package/2006/relationships"><Relationship Id="rId1" Type="http://schemas.openxmlformats.org/officeDocument/2006/relationships/image" Target="../media/image7.png"/></Relationships>
</file>

<file path=ppt/diagrams/_rels/data8.xml.rels><?xml version="1.0" encoding="UTF-8" standalone="yes"?>
<Relationships xmlns="http://schemas.openxmlformats.org/package/2006/relationships"><Relationship Id="rId1" Type="http://schemas.openxmlformats.org/officeDocument/2006/relationships/hyperlink" Target="http://www.iso.org" TargetMode="External"/></Relationships>
</file>

<file path=ppt/diagrams/_rels/drawing7.xml.rels><?xml version="1.0" encoding="UTF-8" standalone="yes"?>
<Relationships xmlns="http://schemas.openxmlformats.org/package/2006/relationships"><Relationship Id="rId1" Type="http://schemas.openxmlformats.org/officeDocument/2006/relationships/image" Target="../media/image7.png"/></Relationships>
</file>

<file path=ppt/diagrams/_rels/drawing8.xml.rels><?xml version="1.0" encoding="UTF-8" standalone="yes"?>
<Relationships xmlns="http://schemas.openxmlformats.org/package/2006/relationships"><Relationship Id="rId1" Type="http://schemas.openxmlformats.org/officeDocument/2006/relationships/hyperlink" Target="http://www.iso.org" TargetMode="Externa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4" qsCatId="simple" csTypeId="urn:microsoft.com/office/officeart/2005/8/colors/accent0_3" csCatId="mainScheme" phldr="1"/>
      <dgm:spPr/>
      <dgm:t>
        <a:bodyPr/>
        <a:lstStyle/>
        <a:p>
          <a:endParaRPr lang="fr-FR"/>
        </a:p>
      </dgm:t>
    </dgm:pt>
    <dgm:pt modelId="{7FC8B614-CE4D-4E4E-B696-7119B1AFF4BE}">
      <dgm:prSet phldrT="[Texte]"/>
      <dgm:spPr/>
      <dgm:t>
        <a:bodyPr/>
        <a:lstStyle/>
        <a:p>
          <a:r>
            <a:rPr lang="fr-FR" dirty="0" smtClean="0"/>
            <a:t>Création par Adobe en 1982</a:t>
          </a:r>
          <a:endParaRPr lang="fr-FR" dirty="0"/>
        </a:p>
      </dgm:t>
    </dgm:pt>
    <dgm:pt modelId="{2BCBCF31-95FB-4C4D-A612-60F6B81EB576}" type="parTrans" cxnId="{84BB9219-32F2-1E45-9698-A2B6C51BF624}">
      <dgm:prSet/>
      <dgm:spPr/>
      <dgm:t>
        <a:bodyPr/>
        <a:lstStyle/>
        <a:p>
          <a:endParaRPr lang="fr-FR"/>
        </a:p>
      </dgm:t>
    </dgm:pt>
    <dgm:pt modelId="{40019726-AFB4-7E4E-9318-A93096C84502}" type="sibTrans" cxnId="{84BB9219-32F2-1E45-9698-A2B6C51BF624}">
      <dgm:prSet/>
      <dgm:spPr/>
      <dgm:t>
        <a:bodyPr/>
        <a:lstStyle/>
        <a:p>
          <a:endParaRPr lang="fr-FR"/>
        </a:p>
      </dgm:t>
    </dgm:pt>
    <dgm:pt modelId="{52B27412-9029-1F4D-BA7E-3BB4CB2E1257}">
      <dgm:prSet phldrT="[Texte]"/>
      <dgm:spPr/>
      <dgm:t>
        <a:bodyPr/>
        <a:lstStyle/>
        <a:p>
          <a:r>
            <a:rPr lang="fr-FR" dirty="0" smtClean="0"/>
            <a:t>Extraordinaire diffusion</a:t>
          </a:r>
          <a:endParaRPr lang="fr-FR" dirty="0"/>
        </a:p>
      </dgm:t>
    </dgm:pt>
    <dgm:pt modelId="{5549B64F-630E-A44A-914D-A7FD30AF2E43}" type="parTrans" cxnId="{89AEF7CE-F8CE-6F4C-8FF3-5AF1A9D03312}">
      <dgm:prSet/>
      <dgm:spPr/>
      <dgm:t>
        <a:bodyPr/>
        <a:lstStyle/>
        <a:p>
          <a:endParaRPr lang="fr-FR"/>
        </a:p>
      </dgm:t>
    </dgm:pt>
    <dgm:pt modelId="{5A4A1E42-3447-C545-A64C-37CAF78E3B33}" type="sibTrans" cxnId="{89AEF7CE-F8CE-6F4C-8FF3-5AF1A9D03312}">
      <dgm:prSet/>
      <dgm:spPr/>
      <dgm:t>
        <a:bodyPr/>
        <a:lstStyle/>
        <a:p>
          <a:endParaRPr lang="fr-FR"/>
        </a:p>
      </dgm:t>
    </dgm:pt>
    <dgm:pt modelId="{8E6A2E7D-6D26-7F4B-B242-80A7A9782476}">
      <dgm:prSet phldrT="[Texte]"/>
      <dgm:spPr/>
      <dgm:t>
        <a:bodyPr/>
        <a:lstStyle/>
        <a:p>
          <a:r>
            <a:rPr lang="fr-FR" dirty="0" smtClean="0"/>
            <a:t>Fut longtemps le standard incontournable</a:t>
          </a:r>
          <a:endParaRPr lang="fr-FR" dirty="0"/>
        </a:p>
      </dgm:t>
    </dgm:pt>
    <dgm:pt modelId="{B98DA9A0-03BD-D243-AD79-0F91F6D863AE}" type="parTrans" cxnId="{1473B1DF-7CBF-FD48-B340-FAD2A0A39E72}">
      <dgm:prSet/>
      <dgm:spPr/>
    </dgm:pt>
    <dgm:pt modelId="{6624660D-C631-FD4A-9389-51FAF9D339D4}" type="sibTrans" cxnId="{1473B1DF-7CBF-FD48-B340-FAD2A0A39E72}">
      <dgm:prSet/>
      <dgm:spPr/>
    </dgm:pt>
    <dgm:pt modelId="{FD6DD80F-814F-9942-84B2-0F3016CEE9EA}">
      <dgm:prSet phldrT="[Texte]"/>
      <dgm:spPr/>
      <dgm:t>
        <a:bodyPr/>
        <a:lstStyle/>
        <a:p>
          <a:r>
            <a:rPr lang="fr-FR" dirty="0" smtClean="0"/>
            <a:t>Variante image : l’EPS (</a:t>
          </a:r>
          <a:r>
            <a:rPr lang="fr-FR" dirty="0" err="1" smtClean="0"/>
            <a:t>Encapsulate</a:t>
          </a:r>
          <a:r>
            <a:rPr lang="fr-FR" dirty="0" smtClean="0"/>
            <a:t> PostScript)</a:t>
          </a:r>
          <a:endParaRPr lang="fr-FR" dirty="0"/>
        </a:p>
      </dgm:t>
    </dgm:pt>
    <dgm:pt modelId="{C38F1891-08BD-5C4A-A65D-16B31E7B2912}" type="parTrans" cxnId="{3562DCDE-4647-0549-90E7-FAB8AEE580A6}">
      <dgm:prSet/>
      <dgm:spPr/>
    </dgm:pt>
    <dgm:pt modelId="{5839A41B-AF93-AE43-A3C4-F61F26DC4B2C}" type="sibTrans" cxnId="{3562DCDE-4647-0549-90E7-FAB8AEE580A6}">
      <dgm:prSet/>
      <dgm:spPr/>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BE0F34C2-0512-3E44-8537-EF2CE76416F5}" type="pres">
      <dgm:prSet presAssocID="{7FC8B614-CE4D-4E4E-B696-7119B1AFF4BE}" presName="parentLin" presStyleCnt="0"/>
      <dgm:spPr/>
      <dgm:t>
        <a:bodyPr/>
        <a:lstStyle/>
        <a:p>
          <a:endParaRPr lang="fr-FR"/>
        </a:p>
      </dgm:t>
    </dgm:pt>
    <dgm:pt modelId="{1D62D7F7-EB09-084C-8318-C09DD8965748}" type="pres">
      <dgm:prSet presAssocID="{7FC8B614-CE4D-4E4E-B696-7119B1AFF4BE}" presName="parentLeftMargin" presStyleLbl="node1" presStyleIdx="0" presStyleCnt="1"/>
      <dgm:spPr/>
      <dgm:t>
        <a:bodyPr/>
        <a:lstStyle/>
        <a:p>
          <a:endParaRPr lang="fr-FR"/>
        </a:p>
      </dgm:t>
    </dgm:pt>
    <dgm:pt modelId="{CC79F155-3FE8-B34F-8450-AD47615EB169}" type="pres">
      <dgm:prSet presAssocID="{7FC8B614-CE4D-4E4E-B696-7119B1AFF4BE}" presName="parentText" presStyleLbl="node1" presStyleIdx="0" presStyleCnt="1">
        <dgm:presLayoutVars>
          <dgm:chMax val="0"/>
          <dgm:bulletEnabled val="1"/>
        </dgm:presLayoutVars>
      </dgm:prSet>
      <dgm:spPr/>
      <dgm:t>
        <a:bodyPr/>
        <a:lstStyle/>
        <a:p>
          <a:endParaRPr lang="fr-FR"/>
        </a:p>
      </dgm:t>
    </dgm:pt>
    <dgm:pt modelId="{122B50D9-4F99-B348-B550-60F78EEDD3B9}" type="pres">
      <dgm:prSet presAssocID="{7FC8B614-CE4D-4E4E-B696-7119B1AFF4BE}" presName="negativeSpace" presStyleCnt="0"/>
      <dgm:spPr/>
      <dgm:t>
        <a:bodyPr/>
        <a:lstStyle/>
        <a:p>
          <a:endParaRPr lang="fr-FR"/>
        </a:p>
      </dgm:t>
    </dgm:pt>
    <dgm:pt modelId="{EE0D811B-9EA1-274E-AF04-00EEE8545989}" type="pres">
      <dgm:prSet presAssocID="{7FC8B614-CE4D-4E4E-B696-7119B1AFF4BE}" presName="childText" presStyleLbl="conFgAcc1" presStyleIdx="0" presStyleCnt="1">
        <dgm:presLayoutVars>
          <dgm:bulletEnabled val="1"/>
        </dgm:presLayoutVars>
      </dgm:prSet>
      <dgm:spPr/>
      <dgm:t>
        <a:bodyPr/>
        <a:lstStyle/>
        <a:p>
          <a:endParaRPr lang="fr-FR"/>
        </a:p>
      </dgm:t>
    </dgm:pt>
  </dgm:ptLst>
  <dgm:cxnLst>
    <dgm:cxn modelId="{89AEF7CE-F8CE-6F4C-8FF3-5AF1A9D03312}" srcId="{7FC8B614-CE4D-4E4E-B696-7119B1AFF4BE}" destId="{52B27412-9029-1F4D-BA7E-3BB4CB2E1257}" srcOrd="0" destOrd="0" parTransId="{5549B64F-630E-A44A-914D-A7FD30AF2E43}" sibTransId="{5A4A1E42-3447-C545-A64C-37CAF78E3B33}"/>
    <dgm:cxn modelId="{3562DCDE-4647-0549-90E7-FAB8AEE580A6}" srcId="{52B27412-9029-1F4D-BA7E-3BB4CB2E1257}" destId="{FD6DD80F-814F-9942-84B2-0F3016CEE9EA}" srcOrd="1" destOrd="0" parTransId="{C38F1891-08BD-5C4A-A65D-16B31E7B2912}" sibTransId="{5839A41B-AF93-AE43-A3C4-F61F26DC4B2C}"/>
    <dgm:cxn modelId="{D78F6DE3-D101-CE49-84E8-424071086E30}" type="presOf" srcId="{8E6A2E7D-6D26-7F4B-B242-80A7A9782476}" destId="{EE0D811B-9EA1-274E-AF04-00EEE8545989}" srcOrd="0" destOrd="1" presId="urn:microsoft.com/office/officeart/2005/8/layout/list1"/>
    <dgm:cxn modelId="{A359184A-57F7-2F42-A234-86ABCF43573C}" type="presOf" srcId="{7FC8B614-CE4D-4E4E-B696-7119B1AFF4BE}" destId="{CC79F155-3FE8-B34F-8450-AD47615EB169}" srcOrd="1" destOrd="0" presId="urn:microsoft.com/office/officeart/2005/8/layout/list1"/>
    <dgm:cxn modelId="{C72A0C8D-54AA-F241-A40A-6BFF9346F5D3}" type="presOf" srcId="{7FC8B614-CE4D-4E4E-B696-7119B1AFF4BE}" destId="{1D62D7F7-EB09-084C-8318-C09DD8965748}" srcOrd="0" destOrd="0" presId="urn:microsoft.com/office/officeart/2005/8/layout/list1"/>
    <dgm:cxn modelId="{84BB9219-32F2-1E45-9698-A2B6C51BF624}" srcId="{C7464FE3-276D-C448-BF71-DA79890EEE33}" destId="{7FC8B614-CE4D-4E4E-B696-7119B1AFF4BE}" srcOrd="0" destOrd="0" parTransId="{2BCBCF31-95FB-4C4D-A612-60F6B81EB576}" sibTransId="{40019726-AFB4-7E4E-9318-A93096C84502}"/>
    <dgm:cxn modelId="{75361113-9066-5E44-BA94-B6F69F82250A}" type="presOf" srcId="{C7464FE3-276D-C448-BF71-DA79890EEE33}" destId="{523E8BD5-7FB2-4D4B-863A-62AC58504B68}" srcOrd="0" destOrd="0" presId="urn:microsoft.com/office/officeart/2005/8/layout/list1"/>
    <dgm:cxn modelId="{1473B1DF-7CBF-FD48-B340-FAD2A0A39E72}" srcId="{52B27412-9029-1F4D-BA7E-3BB4CB2E1257}" destId="{8E6A2E7D-6D26-7F4B-B242-80A7A9782476}" srcOrd="0" destOrd="0" parTransId="{B98DA9A0-03BD-D243-AD79-0F91F6D863AE}" sibTransId="{6624660D-C631-FD4A-9389-51FAF9D339D4}"/>
    <dgm:cxn modelId="{887C6DCD-1011-BF49-84EE-25FDACC85400}" type="presOf" srcId="{FD6DD80F-814F-9942-84B2-0F3016CEE9EA}" destId="{EE0D811B-9EA1-274E-AF04-00EEE8545989}" srcOrd="0" destOrd="2" presId="urn:microsoft.com/office/officeart/2005/8/layout/list1"/>
    <dgm:cxn modelId="{A021355A-AAD0-F144-AA7B-CEF093788EEB}" type="presOf" srcId="{52B27412-9029-1F4D-BA7E-3BB4CB2E1257}" destId="{EE0D811B-9EA1-274E-AF04-00EEE8545989}" srcOrd="0" destOrd="0" presId="urn:microsoft.com/office/officeart/2005/8/layout/list1"/>
    <dgm:cxn modelId="{1A4E343D-E42F-144A-855D-B6BE8B4CCA29}" type="presParOf" srcId="{523E8BD5-7FB2-4D4B-863A-62AC58504B68}" destId="{BE0F34C2-0512-3E44-8537-EF2CE76416F5}" srcOrd="0" destOrd="0" presId="urn:microsoft.com/office/officeart/2005/8/layout/list1"/>
    <dgm:cxn modelId="{679F1A9F-6D88-8A48-934A-63651B866432}" type="presParOf" srcId="{BE0F34C2-0512-3E44-8537-EF2CE76416F5}" destId="{1D62D7F7-EB09-084C-8318-C09DD8965748}" srcOrd="0" destOrd="0" presId="urn:microsoft.com/office/officeart/2005/8/layout/list1"/>
    <dgm:cxn modelId="{50EFC807-95CC-BD44-8E2F-A19A1ECA612E}" type="presParOf" srcId="{BE0F34C2-0512-3E44-8537-EF2CE76416F5}" destId="{CC79F155-3FE8-B34F-8450-AD47615EB169}" srcOrd="1" destOrd="0" presId="urn:microsoft.com/office/officeart/2005/8/layout/list1"/>
    <dgm:cxn modelId="{3B8CBCB9-2D5E-CC4D-B387-338D52F8BE28}" type="presParOf" srcId="{523E8BD5-7FB2-4D4B-863A-62AC58504B68}" destId="{122B50D9-4F99-B348-B550-60F78EEDD3B9}" srcOrd="1" destOrd="0" presId="urn:microsoft.com/office/officeart/2005/8/layout/list1"/>
    <dgm:cxn modelId="{9E2D200D-111E-5043-809D-103473B9C500}" type="presParOf" srcId="{523E8BD5-7FB2-4D4B-863A-62AC58504B68}" destId="{EE0D811B-9EA1-274E-AF04-00EEE8545989}"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4" qsCatId="simple" csTypeId="urn:microsoft.com/office/officeart/2005/8/colors/accent5_5" csCatId="accent5" phldr="1"/>
      <dgm:spPr/>
      <dgm:t>
        <a:bodyPr/>
        <a:lstStyle/>
        <a:p>
          <a:endParaRPr lang="fr-FR"/>
        </a:p>
      </dgm:t>
    </dgm:pt>
    <dgm:pt modelId="{6246E6C0-96BA-4646-A61A-084776414FAC}">
      <dgm:prSet phldrT="[Texte]"/>
      <dgm:spPr/>
      <dgm:t>
        <a:bodyPr/>
        <a:lstStyle/>
        <a:p>
          <a:r>
            <a:rPr lang="fr-FR" dirty="0" smtClean="0"/>
            <a:t>Langage multiplateforme</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D7EDE336-45D8-C147-8D2E-38C5DE9AAD9A}">
      <dgm:prSet phldrT="[Texte]"/>
      <dgm:spPr/>
      <dgm:t>
        <a:bodyPr/>
        <a:lstStyle/>
        <a:p>
          <a:r>
            <a:rPr lang="fr-FR" dirty="0" smtClean="0"/>
            <a:t>Génère un fichier unique</a:t>
          </a:r>
          <a:endParaRPr lang="fr-FR" dirty="0"/>
        </a:p>
      </dgm:t>
    </dgm:pt>
    <dgm:pt modelId="{0429B789-8217-924C-8843-7E5FE99DA091}" type="parTrans" cxnId="{A4214806-2F0C-3B48-9814-B9FBAD3A9ED5}">
      <dgm:prSet/>
      <dgm:spPr/>
      <dgm:t>
        <a:bodyPr/>
        <a:lstStyle/>
        <a:p>
          <a:endParaRPr lang="fr-FR"/>
        </a:p>
      </dgm:t>
    </dgm:pt>
    <dgm:pt modelId="{0CF50080-1AE7-8940-9E1F-5DF4150573B6}" type="sibTrans" cxnId="{A4214806-2F0C-3B48-9814-B9FBAD3A9ED5}">
      <dgm:prSet/>
      <dgm:spPr/>
      <dgm:t>
        <a:bodyPr/>
        <a:lstStyle/>
        <a:p>
          <a:endParaRPr lang="fr-FR"/>
        </a:p>
      </dgm:t>
    </dgm:pt>
    <dgm:pt modelId="{D3277BB9-6366-B44D-AE5E-028259723D03}">
      <dgm:prSet phldrT="[Texte]"/>
      <dgm:spPr/>
      <dgm:t>
        <a:bodyPr/>
        <a:lstStyle/>
        <a:p>
          <a:r>
            <a:rPr lang="fr-FR" dirty="0" smtClean="0"/>
            <a:t>Un langage, pas un format</a:t>
          </a:r>
          <a:endParaRPr lang="fr-FR" dirty="0"/>
        </a:p>
      </dgm:t>
    </dgm:pt>
    <dgm:pt modelId="{0185EE52-7FFE-BC47-B9CE-DBBA5DF1E24F}" type="parTrans" cxnId="{B3C590F8-B6EE-E941-AE12-53FA995AE919}">
      <dgm:prSet/>
      <dgm:spPr/>
      <dgm:t>
        <a:bodyPr/>
        <a:lstStyle/>
        <a:p>
          <a:endParaRPr lang="fr-FR"/>
        </a:p>
      </dgm:t>
    </dgm:pt>
    <dgm:pt modelId="{6C466EC8-515F-3D48-A764-D43F14A95214}" type="sibTrans" cxnId="{B3C590F8-B6EE-E941-AE12-53FA995AE919}">
      <dgm:prSet/>
      <dgm:spPr/>
      <dgm:t>
        <a:bodyPr/>
        <a:lstStyle/>
        <a:p>
          <a:endParaRPr lang="fr-FR"/>
        </a:p>
      </dgm:t>
    </dgm:pt>
    <dgm:pt modelId="{057EDF46-D79C-404A-AAD7-63EEEFF55C27}">
      <dgm:prSet phldrT="[Texte]"/>
      <dgm:spPr/>
      <dgm:t>
        <a:bodyPr/>
        <a:lstStyle/>
        <a:p>
          <a:r>
            <a:rPr lang="fr-FR" dirty="0" smtClean="0"/>
            <a:t>Faire communiquer des logiciels avec des imprimantes</a:t>
          </a:r>
          <a:endParaRPr lang="fr-FR" dirty="0"/>
        </a:p>
      </dgm:t>
    </dgm:pt>
    <dgm:pt modelId="{FFFB05AA-9495-4147-BAD7-02330604B2D7}" type="parTrans" cxnId="{C1825B45-0B32-194F-BEDD-0E13A3207109}">
      <dgm:prSet/>
      <dgm:spPr/>
      <dgm:t>
        <a:bodyPr/>
        <a:lstStyle/>
        <a:p>
          <a:endParaRPr lang="fr-FR"/>
        </a:p>
      </dgm:t>
    </dgm:pt>
    <dgm:pt modelId="{0AFB8346-616C-234E-AF5D-6220DD8528AA}" type="sibTrans" cxnId="{C1825B45-0B32-194F-BEDD-0E13A3207109}">
      <dgm:prSet/>
      <dgm:spPr/>
      <dgm:t>
        <a:bodyPr/>
        <a:lstStyle/>
        <a:p>
          <a:endParaRPr lang="fr-FR"/>
        </a:p>
      </dgm:t>
    </dgm:pt>
    <dgm:pt modelId="{819D8036-708F-0C45-AED4-C29C2990034F}">
      <dgm:prSet phldrT="[Texte]"/>
      <dgm:spPr/>
      <dgm:t>
        <a:bodyPr/>
        <a:lstStyle/>
        <a:p>
          <a:r>
            <a:rPr lang="fr-FR" dirty="0" smtClean="0"/>
            <a:t>RIP (Raster Image Processor)</a:t>
          </a:r>
          <a:endParaRPr lang="fr-FR" dirty="0"/>
        </a:p>
      </dgm:t>
    </dgm:pt>
    <dgm:pt modelId="{C0ABF230-3BEE-8248-B0DE-57A444B48BCB}" type="parTrans" cxnId="{F21DBE6F-EFC5-AA4F-8ED2-3CAE1AB6838E}">
      <dgm:prSet/>
      <dgm:spPr/>
    </dgm:pt>
    <dgm:pt modelId="{4D06E9CC-9FFD-6D4C-A77F-398ACE7249E2}" type="sibTrans" cxnId="{F21DBE6F-EFC5-AA4F-8ED2-3CAE1AB6838E}">
      <dgm:prSet/>
      <dgm:spPr/>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t>
        <a:bodyPr/>
        <a:lstStyle/>
        <a:p>
          <a:endParaRPr lang="fr-FR"/>
        </a:p>
      </dgm:t>
    </dgm:pt>
    <dgm:pt modelId="{8C39E2B4-A3BD-014B-B398-509A11E493E4}" type="pres">
      <dgm:prSet presAssocID="{6246E6C0-96BA-4646-A61A-084776414FAC}" presName="parentLeftMargin" presStyleLbl="node1" presStyleIdx="0" presStyleCnt="1"/>
      <dgm:spPr/>
      <dgm:t>
        <a:bodyPr/>
        <a:lstStyle/>
        <a:p>
          <a:endParaRPr lang="fr-FR"/>
        </a:p>
      </dgm:t>
    </dgm:pt>
    <dgm:pt modelId="{F1DA11F0-60D7-6F4D-8994-D2FF48D6B500}" type="pres">
      <dgm:prSet presAssocID="{6246E6C0-96BA-4646-A61A-084776414FAC}" presName="parentText" presStyleLbl="node1" presStyleIdx="0" presStyleCnt="1">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t>
        <a:bodyPr/>
        <a:lstStyle/>
        <a:p>
          <a:endParaRPr lang="fr-FR"/>
        </a:p>
      </dgm:t>
    </dgm:pt>
    <dgm:pt modelId="{A6888EDB-B4C6-4D41-B1A9-CDCEC1C5DBB0}" type="pres">
      <dgm:prSet presAssocID="{6246E6C0-96BA-4646-A61A-084776414FAC}" presName="childText" presStyleLbl="conFgAcc1" presStyleIdx="0" presStyleCnt="1">
        <dgm:presLayoutVars>
          <dgm:bulletEnabled val="1"/>
        </dgm:presLayoutVars>
      </dgm:prSet>
      <dgm:spPr/>
      <dgm:t>
        <a:bodyPr/>
        <a:lstStyle/>
        <a:p>
          <a:endParaRPr lang="fr-FR"/>
        </a:p>
      </dgm:t>
    </dgm:pt>
  </dgm:ptLst>
  <dgm:cxnLst>
    <dgm:cxn modelId="{D7BE33CA-7D94-CB48-A185-6E49A869C488}" type="presOf" srcId="{D7EDE336-45D8-C147-8D2E-38C5DE9AAD9A}" destId="{A6888EDB-B4C6-4D41-B1A9-CDCEC1C5DBB0}" srcOrd="0" destOrd="3" presId="urn:microsoft.com/office/officeart/2005/8/layout/list1"/>
    <dgm:cxn modelId="{B3C590F8-B6EE-E941-AE12-53FA995AE919}" srcId="{6246E6C0-96BA-4646-A61A-084776414FAC}" destId="{D3277BB9-6366-B44D-AE5E-028259723D03}" srcOrd="0" destOrd="0" parTransId="{0185EE52-7FFE-BC47-B9CE-DBBA5DF1E24F}" sibTransId="{6C466EC8-515F-3D48-A764-D43F14A95214}"/>
    <dgm:cxn modelId="{76E7650B-5FCE-CF45-9D2D-5885C5DC20CF}" type="presOf" srcId="{819D8036-708F-0C45-AED4-C29C2990034F}" destId="{A6888EDB-B4C6-4D41-B1A9-CDCEC1C5DBB0}" srcOrd="0" destOrd="2" presId="urn:microsoft.com/office/officeart/2005/8/layout/list1"/>
    <dgm:cxn modelId="{2B0C31BD-DBD2-E94F-9FF4-CE9A3EC481D4}" type="presOf" srcId="{D3277BB9-6366-B44D-AE5E-028259723D03}" destId="{A6888EDB-B4C6-4D41-B1A9-CDCEC1C5DBB0}" srcOrd="0" destOrd="0" presId="urn:microsoft.com/office/officeart/2005/8/layout/list1"/>
    <dgm:cxn modelId="{A4214806-2F0C-3B48-9814-B9FBAD3A9ED5}" srcId="{057EDF46-D79C-404A-AAD7-63EEEFF55C27}" destId="{D7EDE336-45D8-C147-8D2E-38C5DE9AAD9A}" srcOrd="1" destOrd="0" parTransId="{0429B789-8217-924C-8843-7E5FE99DA091}" sibTransId="{0CF50080-1AE7-8940-9E1F-5DF4150573B6}"/>
    <dgm:cxn modelId="{F21DBE6F-EFC5-AA4F-8ED2-3CAE1AB6838E}" srcId="{057EDF46-D79C-404A-AAD7-63EEEFF55C27}" destId="{819D8036-708F-0C45-AED4-C29C2990034F}" srcOrd="0" destOrd="0" parTransId="{C0ABF230-3BEE-8248-B0DE-57A444B48BCB}" sibTransId="{4D06E9CC-9FFD-6D4C-A77F-398ACE7249E2}"/>
    <dgm:cxn modelId="{D332D5AB-519A-0044-8408-6FA44F85476D}" type="presOf" srcId="{6246E6C0-96BA-4646-A61A-084776414FAC}" destId="{F1DA11F0-60D7-6F4D-8994-D2FF48D6B500}" srcOrd="1" destOrd="0" presId="urn:microsoft.com/office/officeart/2005/8/layout/list1"/>
    <dgm:cxn modelId="{5B82B1F0-F410-4B4C-ABCB-240C1876BEC0}" type="presOf" srcId="{C7464FE3-276D-C448-BF71-DA79890EEE33}" destId="{523E8BD5-7FB2-4D4B-863A-62AC58504B68}" srcOrd="0" destOrd="0" presId="urn:microsoft.com/office/officeart/2005/8/layout/list1"/>
    <dgm:cxn modelId="{C1825B45-0B32-194F-BEDD-0E13A3207109}" srcId="{6246E6C0-96BA-4646-A61A-084776414FAC}" destId="{057EDF46-D79C-404A-AAD7-63EEEFF55C27}" srcOrd="1" destOrd="0" parTransId="{FFFB05AA-9495-4147-BAD7-02330604B2D7}" sibTransId="{0AFB8346-616C-234E-AF5D-6220DD8528AA}"/>
    <dgm:cxn modelId="{88E855C1-32DD-8043-B3D0-9841E6CF5F94}" type="presOf" srcId="{057EDF46-D79C-404A-AAD7-63EEEFF55C27}" destId="{A6888EDB-B4C6-4D41-B1A9-CDCEC1C5DBB0}" srcOrd="0" destOrd="1" presId="urn:microsoft.com/office/officeart/2005/8/layout/list1"/>
    <dgm:cxn modelId="{81BBA90E-B9A1-F743-8D19-703CF0CD50BD}" type="presOf" srcId="{6246E6C0-96BA-4646-A61A-084776414FAC}" destId="{8C39E2B4-A3BD-014B-B398-509A11E493E4}" srcOrd="0" destOrd="0" presId="urn:microsoft.com/office/officeart/2005/8/layout/list1"/>
    <dgm:cxn modelId="{415AA53B-4B0B-D44F-AF8E-716B95633B98}" srcId="{C7464FE3-276D-C448-BF71-DA79890EEE33}" destId="{6246E6C0-96BA-4646-A61A-084776414FAC}" srcOrd="0" destOrd="0" parTransId="{D4A3CBAC-B6F2-9A44-902A-DB8A3481349F}" sibTransId="{7A874A53-588B-FE4E-B376-6DADFD618951}"/>
    <dgm:cxn modelId="{701E4019-D7BE-6E41-B2CF-4986AFF727E3}" type="presParOf" srcId="{523E8BD5-7FB2-4D4B-863A-62AC58504B68}" destId="{832F7CA8-258C-154E-BBDC-56FDF63738D8}" srcOrd="0" destOrd="0" presId="urn:microsoft.com/office/officeart/2005/8/layout/list1"/>
    <dgm:cxn modelId="{BB45D62C-FF73-BB4F-8883-E34306446033}" type="presParOf" srcId="{832F7CA8-258C-154E-BBDC-56FDF63738D8}" destId="{8C39E2B4-A3BD-014B-B398-509A11E493E4}" srcOrd="0" destOrd="0" presId="urn:microsoft.com/office/officeart/2005/8/layout/list1"/>
    <dgm:cxn modelId="{0B1849FE-3AD4-4C46-848B-8DAEA3ACB09D}" type="presParOf" srcId="{832F7CA8-258C-154E-BBDC-56FDF63738D8}" destId="{F1DA11F0-60D7-6F4D-8994-D2FF48D6B500}" srcOrd="1" destOrd="0" presId="urn:microsoft.com/office/officeart/2005/8/layout/list1"/>
    <dgm:cxn modelId="{FD56D9E0-E94A-954F-BFB8-F3355261CB0E}" type="presParOf" srcId="{523E8BD5-7FB2-4D4B-863A-62AC58504B68}" destId="{565658A2-3E36-8D4E-8E6E-9A7030CCAB52}" srcOrd="1" destOrd="0" presId="urn:microsoft.com/office/officeart/2005/8/layout/list1"/>
    <dgm:cxn modelId="{B78D7722-BFCB-294C-AC72-D94D0A57FF06}" type="presParOf" srcId="{523E8BD5-7FB2-4D4B-863A-62AC58504B68}" destId="{A6888EDB-B4C6-4D41-B1A9-CDCEC1C5DB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2" qsCatId="simple" csTypeId="urn:microsoft.com/office/officeart/2005/8/colors/accent1_2" csCatId="accent1" phldr="1"/>
      <dgm:spPr/>
      <dgm:t>
        <a:bodyPr/>
        <a:lstStyle/>
        <a:p>
          <a:endParaRPr lang="fr-FR"/>
        </a:p>
      </dgm:t>
    </dgm:pt>
    <dgm:pt modelId="{4E17568B-A958-1A4C-B087-9AF690CCF2F4}">
      <dgm:prSet phldrT="[Texte]"/>
      <dgm:spPr/>
      <dgm:t>
        <a:bodyPr/>
        <a:lstStyle/>
        <a:p>
          <a:r>
            <a:rPr lang="fr-FR" dirty="0" smtClean="0"/>
            <a:t>Défauts du PostScript</a:t>
          </a:r>
          <a:endParaRPr lang="fr-FR" dirty="0"/>
        </a:p>
      </dgm:t>
    </dgm:pt>
    <dgm:pt modelId="{BFFC8270-A7CD-D447-BB80-A743D8FFDFA3}" type="parTrans" cxnId="{99F80FA4-D472-FE40-B3FF-D25E392D37B0}">
      <dgm:prSet/>
      <dgm:spPr/>
      <dgm:t>
        <a:bodyPr/>
        <a:lstStyle/>
        <a:p>
          <a:endParaRPr lang="fr-FR"/>
        </a:p>
      </dgm:t>
    </dgm:pt>
    <dgm:pt modelId="{D6D05E57-25D0-6F4D-9A38-70BEF09AA2EB}" type="sibTrans" cxnId="{99F80FA4-D472-FE40-B3FF-D25E392D37B0}">
      <dgm:prSet/>
      <dgm:spPr/>
      <dgm:t>
        <a:bodyPr/>
        <a:lstStyle/>
        <a:p>
          <a:endParaRPr lang="fr-FR"/>
        </a:p>
      </dgm:t>
    </dgm:pt>
    <dgm:pt modelId="{A84F5359-0922-364D-8F44-F00010F07456}">
      <dgm:prSet phldrT="[Texte]"/>
      <dgm:spPr/>
      <dgm:t>
        <a:bodyPr/>
        <a:lstStyle/>
        <a:p>
          <a:r>
            <a:rPr lang="fr-FR" dirty="0" smtClean="0"/>
            <a:t>Poids des fichiers</a:t>
          </a:r>
          <a:endParaRPr lang="fr-FR" dirty="0"/>
        </a:p>
      </dgm:t>
    </dgm:pt>
    <dgm:pt modelId="{BEF10A6E-36F2-6841-83F2-889F954BF5FD}" type="parTrans" cxnId="{C951DC53-D7CA-274F-95DF-B64A24825C95}">
      <dgm:prSet/>
      <dgm:spPr/>
      <dgm:t>
        <a:bodyPr/>
        <a:lstStyle/>
        <a:p>
          <a:endParaRPr lang="fr-FR"/>
        </a:p>
      </dgm:t>
    </dgm:pt>
    <dgm:pt modelId="{C309F657-10D7-8F44-8D49-376AEAF1040B}" type="sibTrans" cxnId="{C951DC53-D7CA-274F-95DF-B64A24825C95}">
      <dgm:prSet/>
      <dgm:spPr/>
      <dgm:t>
        <a:bodyPr/>
        <a:lstStyle/>
        <a:p>
          <a:endParaRPr lang="fr-FR"/>
        </a:p>
      </dgm:t>
    </dgm:pt>
    <dgm:pt modelId="{5CF17310-DD20-0043-9E5D-D86F03382655}">
      <dgm:prSet phldrT="[Texte]"/>
      <dgm:spPr/>
      <dgm:t>
        <a:bodyPr/>
        <a:lstStyle/>
        <a:p>
          <a:r>
            <a:rPr lang="fr-FR" dirty="0" smtClean="0"/>
            <a:t>Abandon par Adobe en 2007</a:t>
          </a:r>
          <a:endParaRPr lang="fr-FR" dirty="0"/>
        </a:p>
      </dgm:t>
    </dgm:pt>
    <dgm:pt modelId="{2FA044CE-1883-7540-B8BD-53CCC8CA24B4}" type="parTrans" cxnId="{E0343609-AF47-814F-87F7-75AE4E35BF39}">
      <dgm:prSet/>
      <dgm:spPr/>
      <dgm:t>
        <a:bodyPr/>
        <a:lstStyle/>
        <a:p>
          <a:endParaRPr lang="fr-FR"/>
        </a:p>
      </dgm:t>
    </dgm:pt>
    <dgm:pt modelId="{DF17EA77-DDF7-9A42-A0E0-36B0D257DEB9}" type="sibTrans" cxnId="{E0343609-AF47-814F-87F7-75AE4E35BF39}">
      <dgm:prSet/>
      <dgm:spPr/>
      <dgm:t>
        <a:bodyPr/>
        <a:lstStyle/>
        <a:p>
          <a:endParaRPr lang="fr-FR"/>
        </a:p>
      </dgm:t>
    </dgm:pt>
    <dgm:pt modelId="{8ED24F66-0ED2-D144-A6A1-B9FA4A8B87FA}">
      <dgm:prSet phldrT="[Texte]"/>
      <dgm:spPr/>
      <dgm:t>
        <a:bodyPr/>
        <a:lstStyle/>
        <a:p>
          <a:r>
            <a:rPr lang="fr-FR" dirty="0" smtClean="0"/>
            <a:t>Fichiers non éditables</a:t>
          </a:r>
          <a:endParaRPr lang="fr-FR" dirty="0"/>
        </a:p>
      </dgm:t>
    </dgm:pt>
    <dgm:pt modelId="{3ED9EDB8-C08B-3D48-A57C-BA4F03D79A22}" type="parTrans" cxnId="{A0A87FCA-DF20-1042-89CF-40F280EF1A1F}">
      <dgm:prSet/>
      <dgm:spPr/>
    </dgm:pt>
    <dgm:pt modelId="{4CD1E6E7-D0CD-A247-A5B2-E9D407480F57}" type="sibTrans" cxnId="{A0A87FCA-DF20-1042-89CF-40F280EF1A1F}">
      <dgm:prSet/>
      <dgm:spPr/>
    </dgm:pt>
    <dgm:pt modelId="{11481D22-8036-B446-A295-0804FE04D946}">
      <dgm:prSet phldrT="[Texte]"/>
      <dgm:spPr/>
      <dgm:t>
        <a:bodyPr/>
        <a:lstStyle/>
        <a:p>
          <a:r>
            <a:rPr lang="fr-FR" dirty="0" smtClean="0"/>
            <a:t>Dépendance du système d’impression choisi (RIP : Raster Image processor)</a:t>
          </a:r>
          <a:endParaRPr lang="fr-FR" dirty="0"/>
        </a:p>
      </dgm:t>
    </dgm:pt>
    <dgm:pt modelId="{D898B9E6-EE41-A745-B765-C6E0E79FBC90}" type="parTrans" cxnId="{5DCFA4EE-BAA6-BF4F-8E74-5ECEE7870CE2}">
      <dgm:prSet/>
      <dgm:spPr/>
    </dgm:pt>
    <dgm:pt modelId="{4E6750DB-BE8D-734E-84E6-5AD004DDD3F9}" type="sibTrans" cxnId="{5DCFA4EE-BAA6-BF4F-8E74-5ECEE7870CE2}">
      <dgm:prSet/>
      <dgm:spPr/>
    </dgm:pt>
    <dgm:pt modelId="{86CC8BD6-6912-4C4A-B671-DF4729EFE5FA}">
      <dgm:prSet phldrT="[Texte]"/>
      <dgm:spPr/>
      <dgm:t>
        <a:bodyPr/>
        <a:lstStyle/>
        <a:p>
          <a:r>
            <a:rPr lang="fr-FR" dirty="0" smtClean="0"/>
            <a:t>Erreurs PostScript</a:t>
          </a:r>
          <a:endParaRPr lang="fr-FR" dirty="0"/>
        </a:p>
      </dgm:t>
    </dgm:pt>
    <dgm:pt modelId="{B0CBB565-FFE7-CD42-8BB7-C7B129D96FB9}" type="parTrans" cxnId="{EAB1BADE-8D39-F340-831F-27A63C9690BF}">
      <dgm:prSet/>
      <dgm:spPr/>
    </dgm:pt>
    <dgm:pt modelId="{A458DDC5-E10E-3840-97DB-A8CB0D224BA0}" type="sibTrans" cxnId="{EAB1BADE-8D39-F340-831F-27A63C9690BF}">
      <dgm:prSet/>
      <dgm:spPr/>
    </dgm:pt>
    <dgm:pt modelId="{CE7AE8EA-5320-D747-9BED-1B67889753A4}">
      <dgm:prSet phldrT="[Texte]"/>
      <dgm:spPr/>
      <dgm:t>
        <a:bodyPr/>
        <a:lstStyle/>
        <a:p>
          <a:r>
            <a:rPr lang="fr-FR" dirty="0" smtClean="0"/>
            <a:t>Succès de </a:t>
          </a:r>
          <a:r>
            <a:rPr lang="fr-FR" dirty="0" err="1" smtClean="0"/>
            <a:t>QuarkXPress</a:t>
          </a:r>
          <a:endParaRPr lang="fr-FR" dirty="0"/>
        </a:p>
      </dgm:t>
    </dgm:pt>
    <dgm:pt modelId="{93C3BB3C-A8D5-CD4D-8621-2D1D6EC562E6}" type="parTrans" cxnId="{E0DB2BCE-E229-0746-86D1-2066DB74204F}">
      <dgm:prSet/>
      <dgm:spPr/>
    </dgm:pt>
    <dgm:pt modelId="{A65BCB14-2421-2C43-885C-63C755A3D254}" type="sibTrans" cxnId="{E0DB2BCE-E229-0746-86D1-2066DB74204F}">
      <dgm:prSet/>
      <dgm:spPr/>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96F0EC20-0981-B346-AF6F-31D5704B9776}" type="pres">
      <dgm:prSet presAssocID="{4E17568B-A958-1A4C-B087-9AF690CCF2F4}" presName="parentLin" presStyleCnt="0"/>
      <dgm:spPr/>
      <dgm:t>
        <a:bodyPr/>
        <a:lstStyle/>
        <a:p>
          <a:endParaRPr lang="fr-FR"/>
        </a:p>
      </dgm:t>
    </dgm:pt>
    <dgm:pt modelId="{073EDFD2-0D01-9245-8EC2-D366F5ADBC74}" type="pres">
      <dgm:prSet presAssocID="{4E17568B-A958-1A4C-B087-9AF690CCF2F4}" presName="parentLeftMargin" presStyleLbl="node1" presStyleIdx="0" presStyleCnt="1"/>
      <dgm:spPr/>
      <dgm:t>
        <a:bodyPr/>
        <a:lstStyle/>
        <a:p>
          <a:endParaRPr lang="fr-FR"/>
        </a:p>
      </dgm:t>
    </dgm:pt>
    <dgm:pt modelId="{371BEBE3-6684-374D-8597-C0BC98DD1D42}" type="pres">
      <dgm:prSet presAssocID="{4E17568B-A958-1A4C-B087-9AF690CCF2F4}" presName="parentText" presStyleLbl="node1" presStyleIdx="0" presStyleCnt="1">
        <dgm:presLayoutVars>
          <dgm:chMax val="0"/>
          <dgm:bulletEnabled val="1"/>
        </dgm:presLayoutVars>
      </dgm:prSet>
      <dgm:spPr/>
      <dgm:t>
        <a:bodyPr/>
        <a:lstStyle/>
        <a:p>
          <a:endParaRPr lang="fr-FR"/>
        </a:p>
      </dgm:t>
    </dgm:pt>
    <dgm:pt modelId="{E0BD3D9F-C5AB-2242-98AA-D861276502CF}" type="pres">
      <dgm:prSet presAssocID="{4E17568B-A958-1A4C-B087-9AF690CCF2F4}" presName="negativeSpace" presStyleCnt="0"/>
      <dgm:spPr/>
      <dgm:t>
        <a:bodyPr/>
        <a:lstStyle/>
        <a:p>
          <a:endParaRPr lang="fr-FR"/>
        </a:p>
      </dgm:t>
    </dgm:pt>
    <dgm:pt modelId="{728102D0-22E1-A24F-8C05-6764DEDD232A}" type="pres">
      <dgm:prSet presAssocID="{4E17568B-A958-1A4C-B087-9AF690CCF2F4}" presName="childText" presStyleLbl="conFgAcc1" presStyleIdx="0" presStyleCnt="1">
        <dgm:presLayoutVars>
          <dgm:bulletEnabled val="1"/>
        </dgm:presLayoutVars>
      </dgm:prSet>
      <dgm:spPr/>
      <dgm:t>
        <a:bodyPr/>
        <a:lstStyle/>
        <a:p>
          <a:endParaRPr lang="fr-FR"/>
        </a:p>
      </dgm:t>
    </dgm:pt>
  </dgm:ptLst>
  <dgm:cxnLst>
    <dgm:cxn modelId="{C8A51422-CEBE-EB4A-BA9D-56CAC2A4D042}" type="presOf" srcId="{4E17568B-A958-1A4C-B087-9AF690CCF2F4}" destId="{371BEBE3-6684-374D-8597-C0BC98DD1D42}" srcOrd="1" destOrd="0" presId="urn:microsoft.com/office/officeart/2005/8/layout/list1"/>
    <dgm:cxn modelId="{54F7FF98-02CD-0643-A6E5-331B390DBB20}" type="presOf" srcId="{8ED24F66-0ED2-D144-A6A1-B9FA4A8B87FA}" destId="{728102D0-22E1-A24F-8C05-6764DEDD232A}" srcOrd="0" destOrd="1" presId="urn:microsoft.com/office/officeart/2005/8/layout/list1"/>
    <dgm:cxn modelId="{C53576B6-9A59-ED43-BC7D-948C4E107C49}" type="presOf" srcId="{5CF17310-DD20-0043-9E5D-D86F03382655}" destId="{728102D0-22E1-A24F-8C05-6764DEDD232A}" srcOrd="0" destOrd="5" presId="urn:microsoft.com/office/officeart/2005/8/layout/list1"/>
    <dgm:cxn modelId="{6BE530D8-2DFB-4D44-8635-2F2115C39D10}" type="presOf" srcId="{C7464FE3-276D-C448-BF71-DA79890EEE33}" destId="{523E8BD5-7FB2-4D4B-863A-62AC58504B68}" srcOrd="0" destOrd="0" presId="urn:microsoft.com/office/officeart/2005/8/layout/list1"/>
    <dgm:cxn modelId="{7CC8BA90-01C3-184B-84F9-B8D7D5363CF8}" type="presOf" srcId="{86CC8BD6-6912-4C4A-B671-DF4729EFE5FA}" destId="{728102D0-22E1-A24F-8C05-6764DEDD232A}" srcOrd="0" destOrd="3" presId="urn:microsoft.com/office/officeart/2005/8/layout/list1"/>
    <dgm:cxn modelId="{EAB1BADE-8D39-F340-831F-27A63C9690BF}" srcId="{4E17568B-A958-1A4C-B087-9AF690CCF2F4}" destId="{86CC8BD6-6912-4C4A-B671-DF4729EFE5FA}" srcOrd="3" destOrd="0" parTransId="{B0CBB565-FFE7-CD42-8BB7-C7B129D96FB9}" sibTransId="{A458DDC5-E10E-3840-97DB-A8CB0D224BA0}"/>
    <dgm:cxn modelId="{E0DB2BCE-E229-0746-86D1-2066DB74204F}" srcId="{86CC8BD6-6912-4C4A-B671-DF4729EFE5FA}" destId="{CE7AE8EA-5320-D747-9BED-1B67889753A4}" srcOrd="0" destOrd="0" parTransId="{93C3BB3C-A8D5-CD4D-8621-2D1D6EC562E6}" sibTransId="{A65BCB14-2421-2C43-885C-63C755A3D254}"/>
    <dgm:cxn modelId="{CC1866AC-8D91-4B48-B276-5EA41E73FEB5}" type="presOf" srcId="{4E17568B-A958-1A4C-B087-9AF690CCF2F4}" destId="{073EDFD2-0D01-9245-8EC2-D366F5ADBC74}" srcOrd="0" destOrd="0" presId="urn:microsoft.com/office/officeart/2005/8/layout/list1"/>
    <dgm:cxn modelId="{A0A87FCA-DF20-1042-89CF-40F280EF1A1F}" srcId="{4E17568B-A958-1A4C-B087-9AF690CCF2F4}" destId="{8ED24F66-0ED2-D144-A6A1-B9FA4A8B87FA}" srcOrd="1" destOrd="0" parTransId="{3ED9EDB8-C08B-3D48-A57C-BA4F03D79A22}" sibTransId="{4CD1E6E7-D0CD-A247-A5B2-E9D407480F57}"/>
    <dgm:cxn modelId="{99F80FA4-D472-FE40-B3FF-D25E392D37B0}" srcId="{C7464FE3-276D-C448-BF71-DA79890EEE33}" destId="{4E17568B-A958-1A4C-B087-9AF690CCF2F4}" srcOrd="0" destOrd="0" parTransId="{BFFC8270-A7CD-D447-BB80-A743D8FFDFA3}" sibTransId="{D6D05E57-25D0-6F4D-9A38-70BEF09AA2EB}"/>
    <dgm:cxn modelId="{843A7491-B039-5F48-A0D1-07595161CB7E}" type="presOf" srcId="{A84F5359-0922-364D-8F44-F00010F07456}" destId="{728102D0-22E1-A24F-8C05-6764DEDD232A}" srcOrd="0" destOrd="0" presId="urn:microsoft.com/office/officeart/2005/8/layout/list1"/>
    <dgm:cxn modelId="{C951DC53-D7CA-274F-95DF-B64A24825C95}" srcId="{4E17568B-A958-1A4C-B087-9AF690CCF2F4}" destId="{A84F5359-0922-364D-8F44-F00010F07456}" srcOrd="0" destOrd="0" parTransId="{BEF10A6E-36F2-6841-83F2-889F954BF5FD}" sibTransId="{C309F657-10D7-8F44-8D49-376AEAF1040B}"/>
    <dgm:cxn modelId="{E0343609-AF47-814F-87F7-75AE4E35BF39}" srcId="{4E17568B-A958-1A4C-B087-9AF690CCF2F4}" destId="{5CF17310-DD20-0043-9E5D-D86F03382655}" srcOrd="4" destOrd="0" parTransId="{2FA044CE-1883-7540-B8BD-53CCC8CA24B4}" sibTransId="{DF17EA77-DDF7-9A42-A0E0-36B0D257DEB9}"/>
    <dgm:cxn modelId="{5DCFA4EE-BAA6-BF4F-8E74-5ECEE7870CE2}" srcId="{4E17568B-A958-1A4C-B087-9AF690CCF2F4}" destId="{11481D22-8036-B446-A295-0804FE04D946}" srcOrd="2" destOrd="0" parTransId="{D898B9E6-EE41-A745-B765-C6E0E79FBC90}" sibTransId="{4E6750DB-BE8D-734E-84E6-5AD004DDD3F9}"/>
    <dgm:cxn modelId="{9F66883A-564D-A046-B084-F4A0256AFD69}" type="presOf" srcId="{CE7AE8EA-5320-D747-9BED-1B67889753A4}" destId="{728102D0-22E1-A24F-8C05-6764DEDD232A}" srcOrd="0" destOrd="4" presId="urn:microsoft.com/office/officeart/2005/8/layout/list1"/>
    <dgm:cxn modelId="{A1FE84E9-CA35-7E47-B852-D0D56F43F33B}" type="presOf" srcId="{11481D22-8036-B446-A295-0804FE04D946}" destId="{728102D0-22E1-A24F-8C05-6764DEDD232A}" srcOrd="0" destOrd="2" presId="urn:microsoft.com/office/officeart/2005/8/layout/list1"/>
    <dgm:cxn modelId="{C69A7BEF-8C8E-6843-8C00-A4631C1E469C}" type="presParOf" srcId="{523E8BD5-7FB2-4D4B-863A-62AC58504B68}" destId="{96F0EC20-0981-B346-AF6F-31D5704B9776}" srcOrd="0" destOrd="0" presId="urn:microsoft.com/office/officeart/2005/8/layout/list1"/>
    <dgm:cxn modelId="{6E99327F-40CC-3142-BAB5-74C73A50B9DE}" type="presParOf" srcId="{96F0EC20-0981-B346-AF6F-31D5704B9776}" destId="{073EDFD2-0D01-9245-8EC2-D366F5ADBC74}" srcOrd="0" destOrd="0" presId="urn:microsoft.com/office/officeart/2005/8/layout/list1"/>
    <dgm:cxn modelId="{C8F6CBC3-4327-C740-8648-E73DD1BC6C43}" type="presParOf" srcId="{96F0EC20-0981-B346-AF6F-31D5704B9776}" destId="{371BEBE3-6684-374D-8597-C0BC98DD1D42}" srcOrd="1" destOrd="0" presId="urn:microsoft.com/office/officeart/2005/8/layout/list1"/>
    <dgm:cxn modelId="{D471A4D8-768F-BB41-A2C4-19A89A83B7C8}" type="presParOf" srcId="{523E8BD5-7FB2-4D4B-863A-62AC58504B68}" destId="{E0BD3D9F-C5AB-2242-98AA-D861276502CF}" srcOrd="1" destOrd="0" presId="urn:microsoft.com/office/officeart/2005/8/layout/list1"/>
    <dgm:cxn modelId="{D10B3F08-7A2B-5540-94E0-41D1F6D8E3EF}" type="presParOf" srcId="{523E8BD5-7FB2-4D4B-863A-62AC58504B68}" destId="{728102D0-22E1-A24F-8C05-6764DEDD232A}"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4" qsCatId="simple" csTypeId="urn:microsoft.com/office/officeart/2005/8/colors/colorful3" csCatId="colorful" phldr="1"/>
      <dgm:spPr/>
      <dgm:t>
        <a:bodyPr/>
        <a:lstStyle/>
        <a:p>
          <a:endParaRPr lang="fr-FR"/>
        </a:p>
      </dgm:t>
    </dgm:pt>
    <dgm:pt modelId="{7FC8B614-CE4D-4E4E-B696-7119B1AFF4BE}">
      <dgm:prSet phldrT="[Texte]"/>
      <dgm:spPr/>
      <dgm:t>
        <a:bodyPr/>
        <a:lstStyle/>
        <a:p>
          <a:r>
            <a:rPr lang="fr-FR" dirty="0" smtClean="0"/>
            <a:t>Création par Adobe en 1993</a:t>
          </a:r>
          <a:endParaRPr lang="fr-FR" dirty="0"/>
        </a:p>
      </dgm:t>
    </dgm:pt>
    <dgm:pt modelId="{2BCBCF31-95FB-4C4D-A612-60F6B81EB576}" type="parTrans" cxnId="{84BB9219-32F2-1E45-9698-A2B6C51BF624}">
      <dgm:prSet/>
      <dgm:spPr/>
      <dgm:t>
        <a:bodyPr/>
        <a:lstStyle/>
        <a:p>
          <a:endParaRPr lang="fr-FR"/>
        </a:p>
      </dgm:t>
    </dgm:pt>
    <dgm:pt modelId="{40019726-AFB4-7E4E-9318-A93096C84502}" type="sibTrans" cxnId="{84BB9219-32F2-1E45-9698-A2B6C51BF624}">
      <dgm:prSet/>
      <dgm:spPr/>
      <dgm:t>
        <a:bodyPr/>
        <a:lstStyle/>
        <a:p>
          <a:endParaRPr lang="fr-FR"/>
        </a:p>
      </dgm:t>
    </dgm:pt>
    <dgm:pt modelId="{52B27412-9029-1F4D-BA7E-3BB4CB2E1257}">
      <dgm:prSet phldrT="[Texte]"/>
      <dgm:spPr/>
      <dgm:t>
        <a:bodyPr/>
        <a:lstStyle/>
        <a:p>
          <a:r>
            <a:rPr lang="fr-FR" dirty="0" smtClean="0"/>
            <a:t>But originel :</a:t>
          </a:r>
          <a:endParaRPr lang="fr-FR" dirty="0"/>
        </a:p>
      </dgm:t>
    </dgm:pt>
    <dgm:pt modelId="{5549B64F-630E-A44A-914D-A7FD30AF2E43}" type="parTrans" cxnId="{89AEF7CE-F8CE-6F4C-8FF3-5AF1A9D03312}">
      <dgm:prSet/>
      <dgm:spPr/>
      <dgm:t>
        <a:bodyPr/>
        <a:lstStyle/>
        <a:p>
          <a:endParaRPr lang="fr-FR"/>
        </a:p>
      </dgm:t>
    </dgm:pt>
    <dgm:pt modelId="{5A4A1E42-3447-C545-A64C-37CAF78E3B33}" type="sibTrans" cxnId="{89AEF7CE-F8CE-6F4C-8FF3-5AF1A9D03312}">
      <dgm:prSet/>
      <dgm:spPr/>
      <dgm:t>
        <a:bodyPr/>
        <a:lstStyle/>
        <a:p>
          <a:endParaRPr lang="fr-FR"/>
        </a:p>
      </dgm:t>
    </dgm:pt>
    <dgm:pt modelId="{973D1E9E-3202-E442-A98C-3088F2AE4122}">
      <dgm:prSet phldrT="[Texte]"/>
      <dgm:spPr/>
      <dgm:t>
        <a:bodyPr/>
        <a:lstStyle/>
        <a:p>
          <a:r>
            <a:rPr lang="fr-FR" dirty="0" smtClean="0"/>
            <a:t>s’affranchir du papier</a:t>
          </a:r>
          <a:endParaRPr lang="fr-FR" dirty="0"/>
        </a:p>
      </dgm:t>
    </dgm:pt>
    <dgm:pt modelId="{49B8CF2B-7C99-F745-85B7-91F80EC43B1F}" type="parTrans" cxnId="{346FEA51-6073-2A48-B2B9-0CF1D1CC4685}">
      <dgm:prSet/>
      <dgm:spPr/>
      <dgm:t>
        <a:bodyPr/>
        <a:lstStyle/>
        <a:p>
          <a:endParaRPr lang="fr-FR"/>
        </a:p>
      </dgm:t>
    </dgm:pt>
    <dgm:pt modelId="{08E01CB5-9B9A-034D-8D79-CD05B47E3A8A}" type="sibTrans" cxnId="{346FEA51-6073-2A48-B2B9-0CF1D1CC4685}">
      <dgm:prSet/>
      <dgm:spPr/>
      <dgm:t>
        <a:bodyPr/>
        <a:lstStyle/>
        <a:p>
          <a:endParaRPr lang="fr-FR"/>
        </a:p>
      </dgm:t>
    </dgm:pt>
    <dgm:pt modelId="{6054ED52-C21A-A84C-B49D-97FCDE400CE6}">
      <dgm:prSet phldrT="[Texte]"/>
      <dgm:spPr/>
      <dgm:t>
        <a:bodyPr/>
        <a:lstStyle/>
        <a:p>
          <a:r>
            <a:rPr lang="fr-FR" dirty="0" smtClean="0"/>
            <a:t>Extraordinaire diffusion</a:t>
          </a:r>
          <a:endParaRPr lang="fr-FR" dirty="0"/>
        </a:p>
      </dgm:t>
    </dgm:pt>
    <dgm:pt modelId="{6D5FB82B-358A-EA49-98AD-6CDB2564D8D2}" type="parTrans" cxnId="{78103F0A-24D4-9647-AFF2-61487DE43CC3}">
      <dgm:prSet/>
      <dgm:spPr/>
      <dgm:t>
        <a:bodyPr/>
        <a:lstStyle/>
        <a:p>
          <a:endParaRPr lang="fr-FR"/>
        </a:p>
      </dgm:t>
    </dgm:pt>
    <dgm:pt modelId="{B4F6CFD1-B2F4-F24D-B53B-91489C746430}" type="sibTrans" cxnId="{78103F0A-24D4-9647-AFF2-61487DE43CC3}">
      <dgm:prSet/>
      <dgm:spPr/>
      <dgm:t>
        <a:bodyPr/>
        <a:lstStyle/>
        <a:p>
          <a:endParaRPr lang="fr-FR"/>
        </a:p>
      </dgm:t>
    </dgm:pt>
    <dgm:pt modelId="{0CCCC593-A6B9-7647-9D6B-E138FB95AE20}">
      <dgm:prSet phldrT="[Texte]"/>
      <dgm:spPr/>
      <dgm:t>
        <a:bodyPr/>
        <a:lstStyle/>
        <a:p>
          <a:r>
            <a:rPr lang="fr-FR" dirty="0" smtClean="0"/>
            <a:t>Échanger des documents sans avoir à les imprimer</a:t>
          </a:r>
          <a:endParaRPr lang="fr-FR" dirty="0"/>
        </a:p>
      </dgm:t>
    </dgm:pt>
    <dgm:pt modelId="{BE5B8180-B9DB-CA4C-8E6D-218528EC7CA4}" type="parTrans" cxnId="{2C420DE9-3199-F045-8D4A-D52E6D96FADB}">
      <dgm:prSet/>
      <dgm:spPr/>
      <dgm:t>
        <a:bodyPr/>
        <a:lstStyle/>
        <a:p>
          <a:endParaRPr lang="fr-FR"/>
        </a:p>
      </dgm:t>
    </dgm:pt>
    <dgm:pt modelId="{B9237C60-D152-8B4D-B65C-0AEE326402C2}" type="sibTrans" cxnId="{2C420DE9-3199-F045-8D4A-D52E6D96FADB}">
      <dgm:prSet/>
      <dgm:spPr/>
      <dgm:t>
        <a:bodyPr/>
        <a:lstStyle/>
        <a:p>
          <a:endParaRPr lang="fr-FR"/>
        </a:p>
      </dgm:t>
    </dgm:pt>
    <dgm:pt modelId="{BCB22116-99C1-D946-90AB-26F2637DC8E8}">
      <dgm:prSet phldrT="[Texte]"/>
      <dgm:spPr/>
      <dgm:t>
        <a:bodyPr/>
        <a:lstStyle/>
        <a:p>
          <a:r>
            <a:rPr lang="fr-FR" dirty="0" smtClean="0"/>
            <a:t>Devenu format de prédilection dans l’imprimerie</a:t>
          </a:r>
          <a:endParaRPr lang="fr-FR" dirty="0"/>
        </a:p>
      </dgm:t>
    </dgm:pt>
    <dgm:pt modelId="{DB493F97-9292-1047-BA8D-31263A6F1C28}" type="parTrans" cxnId="{B1334B93-3616-BC42-BF12-2B69AA2FD77A}">
      <dgm:prSet/>
      <dgm:spPr/>
      <dgm:t>
        <a:bodyPr/>
        <a:lstStyle/>
        <a:p>
          <a:endParaRPr lang="fr-FR"/>
        </a:p>
      </dgm:t>
    </dgm:pt>
    <dgm:pt modelId="{67D02ED5-87CD-F541-B5F1-8E31F5EE0BA5}" type="sibTrans" cxnId="{B1334B93-3616-BC42-BF12-2B69AA2FD77A}">
      <dgm:prSet/>
      <dgm:spPr/>
      <dgm:t>
        <a:bodyPr/>
        <a:lstStyle/>
        <a:p>
          <a:endParaRPr lang="fr-FR"/>
        </a:p>
      </dgm:t>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BE0F34C2-0512-3E44-8537-EF2CE76416F5}" type="pres">
      <dgm:prSet presAssocID="{7FC8B614-CE4D-4E4E-B696-7119B1AFF4BE}" presName="parentLin" presStyleCnt="0"/>
      <dgm:spPr/>
      <dgm:t>
        <a:bodyPr/>
        <a:lstStyle/>
        <a:p>
          <a:endParaRPr lang="fr-FR"/>
        </a:p>
      </dgm:t>
    </dgm:pt>
    <dgm:pt modelId="{1D62D7F7-EB09-084C-8318-C09DD8965748}" type="pres">
      <dgm:prSet presAssocID="{7FC8B614-CE4D-4E4E-B696-7119B1AFF4BE}" presName="parentLeftMargin" presStyleLbl="node1" presStyleIdx="0" presStyleCnt="1"/>
      <dgm:spPr/>
      <dgm:t>
        <a:bodyPr/>
        <a:lstStyle/>
        <a:p>
          <a:endParaRPr lang="fr-FR"/>
        </a:p>
      </dgm:t>
    </dgm:pt>
    <dgm:pt modelId="{CC79F155-3FE8-B34F-8450-AD47615EB169}" type="pres">
      <dgm:prSet presAssocID="{7FC8B614-CE4D-4E4E-B696-7119B1AFF4BE}" presName="parentText" presStyleLbl="node1" presStyleIdx="0" presStyleCnt="1">
        <dgm:presLayoutVars>
          <dgm:chMax val="0"/>
          <dgm:bulletEnabled val="1"/>
        </dgm:presLayoutVars>
      </dgm:prSet>
      <dgm:spPr/>
      <dgm:t>
        <a:bodyPr/>
        <a:lstStyle/>
        <a:p>
          <a:endParaRPr lang="fr-FR"/>
        </a:p>
      </dgm:t>
    </dgm:pt>
    <dgm:pt modelId="{122B50D9-4F99-B348-B550-60F78EEDD3B9}" type="pres">
      <dgm:prSet presAssocID="{7FC8B614-CE4D-4E4E-B696-7119B1AFF4BE}" presName="negativeSpace" presStyleCnt="0"/>
      <dgm:spPr/>
      <dgm:t>
        <a:bodyPr/>
        <a:lstStyle/>
        <a:p>
          <a:endParaRPr lang="fr-FR"/>
        </a:p>
      </dgm:t>
    </dgm:pt>
    <dgm:pt modelId="{EE0D811B-9EA1-274E-AF04-00EEE8545989}" type="pres">
      <dgm:prSet presAssocID="{7FC8B614-CE4D-4E4E-B696-7119B1AFF4BE}" presName="childText" presStyleLbl="conFgAcc1" presStyleIdx="0" presStyleCnt="1">
        <dgm:presLayoutVars>
          <dgm:bulletEnabled val="1"/>
        </dgm:presLayoutVars>
      </dgm:prSet>
      <dgm:spPr/>
      <dgm:t>
        <a:bodyPr/>
        <a:lstStyle/>
        <a:p>
          <a:endParaRPr lang="fr-FR"/>
        </a:p>
      </dgm:t>
    </dgm:pt>
  </dgm:ptLst>
  <dgm:cxnLst>
    <dgm:cxn modelId="{346FEA51-6073-2A48-B2B9-0CF1D1CC4685}" srcId="{52B27412-9029-1F4D-BA7E-3BB4CB2E1257}" destId="{973D1E9E-3202-E442-A98C-3088F2AE4122}" srcOrd="0" destOrd="0" parTransId="{49B8CF2B-7C99-F745-85B7-91F80EC43B1F}" sibTransId="{08E01CB5-9B9A-034D-8D79-CD05B47E3A8A}"/>
    <dgm:cxn modelId="{89AEF7CE-F8CE-6F4C-8FF3-5AF1A9D03312}" srcId="{7FC8B614-CE4D-4E4E-B696-7119B1AFF4BE}" destId="{52B27412-9029-1F4D-BA7E-3BB4CB2E1257}" srcOrd="0" destOrd="0" parTransId="{5549B64F-630E-A44A-914D-A7FD30AF2E43}" sibTransId="{5A4A1E42-3447-C545-A64C-37CAF78E3B33}"/>
    <dgm:cxn modelId="{78103F0A-24D4-9647-AFF2-61487DE43CC3}" srcId="{7FC8B614-CE4D-4E4E-B696-7119B1AFF4BE}" destId="{6054ED52-C21A-A84C-B49D-97FCDE400CE6}" srcOrd="1" destOrd="0" parTransId="{6D5FB82B-358A-EA49-98AD-6CDB2564D8D2}" sibTransId="{B4F6CFD1-B2F4-F24D-B53B-91489C746430}"/>
    <dgm:cxn modelId="{2C420DE9-3199-F045-8D4A-D52E6D96FADB}" srcId="{52B27412-9029-1F4D-BA7E-3BB4CB2E1257}" destId="{0CCCC593-A6B9-7647-9D6B-E138FB95AE20}" srcOrd="1" destOrd="0" parTransId="{BE5B8180-B9DB-CA4C-8E6D-218528EC7CA4}" sibTransId="{B9237C60-D152-8B4D-B65C-0AEE326402C2}"/>
    <dgm:cxn modelId="{EDC8A016-9571-2E41-B7FD-26263EDF2479}" type="presOf" srcId="{973D1E9E-3202-E442-A98C-3088F2AE4122}" destId="{EE0D811B-9EA1-274E-AF04-00EEE8545989}" srcOrd="0" destOrd="1" presId="urn:microsoft.com/office/officeart/2005/8/layout/list1"/>
    <dgm:cxn modelId="{42F6390B-44A9-0F4F-85AB-9E5E037F0F13}" type="presOf" srcId="{52B27412-9029-1F4D-BA7E-3BB4CB2E1257}" destId="{EE0D811B-9EA1-274E-AF04-00EEE8545989}" srcOrd="0" destOrd="0" presId="urn:microsoft.com/office/officeart/2005/8/layout/list1"/>
    <dgm:cxn modelId="{B1334B93-3616-BC42-BF12-2B69AA2FD77A}" srcId="{6054ED52-C21A-A84C-B49D-97FCDE400CE6}" destId="{BCB22116-99C1-D946-90AB-26F2637DC8E8}" srcOrd="0" destOrd="0" parTransId="{DB493F97-9292-1047-BA8D-31263A6F1C28}" sibTransId="{67D02ED5-87CD-F541-B5F1-8E31F5EE0BA5}"/>
    <dgm:cxn modelId="{BD27D8BC-849B-8D4E-BC18-6207077B5D9A}" type="presOf" srcId="{C7464FE3-276D-C448-BF71-DA79890EEE33}" destId="{523E8BD5-7FB2-4D4B-863A-62AC58504B68}" srcOrd="0" destOrd="0" presId="urn:microsoft.com/office/officeart/2005/8/layout/list1"/>
    <dgm:cxn modelId="{FF44EB7F-2A6F-E441-9769-EB314C070D21}" type="presOf" srcId="{0CCCC593-A6B9-7647-9D6B-E138FB95AE20}" destId="{EE0D811B-9EA1-274E-AF04-00EEE8545989}" srcOrd="0" destOrd="2" presId="urn:microsoft.com/office/officeart/2005/8/layout/list1"/>
    <dgm:cxn modelId="{038C95A4-16B3-894A-876C-09DEAD71DEFD}" type="presOf" srcId="{7FC8B614-CE4D-4E4E-B696-7119B1AFF4BE}" destId="{1D62D7F7-EB09-084C-8318-C09DD8965748}" srcOrd="0" destOrd="0" presId="urn:microsoft.com/office/officeart/2005/8/layout/list1"/>
    <dgm:cxn modelId="{6B70DD9F-5781-8141-BCD8-0055701B1FAB}" type="presOf" srcId="{6054ED52-C21A-A84C-B49D-97FCDE400CE6}" destId="{EE0D811B-9EA1-274E-AF04-00EEE8545989}" srcOrd="0" destOrd="3" presId="urn:microsoft.com/office/officeart/2005/8/layout/list1"/>
    <dgm:cxn modelId="{DACE4C55-F8D9-5C49-93AC-BCD2065531C4}" type="presOf" srcId="{7FC8B614-CE4D-4E4E-B696-7119B1AFF4BE}" destId="{CC79F155-3FE8-B34F-8450-AD47615EB169}" srcOrd="1" destOrd="0" presId="urn:microsoft.com/office/officeart/2005/8/layout/list1"/>
    <dgm:cxn modelId="{D3168AB0-4C3C-D54F-B442-FA6D4572B3BA}" type="presOf" srcId="{BCB22116-99C1-D946-90AB-26F2637DC8E8}" destId="{EE0D811B-9EA1-274E-AF04-00EEE8545989}" srcOrd="0" destOrd="4" presId="urn:microsoft.com/office/officeart/2005/8/layout/list1"/>
    <dgm:cxn modelId="{84BB9219-32F2-1E45-9698-A2B6C51BF624}" srcId="{C7464FE3-276D-C448-BF71-DA79890EEE33}" destId="{7FC8B614-CE4D-4E4E-B696-7119B1AFF4BE}" srcOrd="0" destOrd="0" parTransId="{2BCBCF31-95FB-4C4D-A612-60F6B81EB576}" sibTransId="{40019726-AFB4-7E4E-9318-A93096C84502}"/>
    <dgm:cxn modelId="{C4ABFE79-D9BE-4C4B-8580-3E1C814D0FCF}" type="presParOf" srcId="{523E8BD5-7FB2-4D4B-863A-62AC58504B68}" destId="{BE0F34C2-0512-3E44-8537-EF2CE76416F5}" srcOrd="0" destOrd="0" presId="urn:microsoft.com/office/officeart/2005/8/layout/list1"/>
    <dgm:cxn modelId="{CFE1C73F-48BD-D14A-81CD-4D65C9D3F8A5}" type="presParOf" srcId="{BE0F34C2-0512-3E44-8537-EF2CE76416F5}" destId="{1D62D7F7-EB09-084C-8318-C09DD8965748}" srcOrd="0" destOrd="0" presId="urn:microsoft.com/office/officeart/2005/8/layout/list1"/>
    <dgm:cxn modelId="{76EEC2CC-C0ED-DC4D-8CD0-A77CD028ED50}" type="presParOf" srcId="{BE0F34C2-0512-3E44-8537-EF2CE76416F5}" destId="{CC79F155-3FE8-B34F-8450-AD47615EB169}" srcOrd="1" destOrd="0" presId="urn:microsoft.com/office/officeart/2005/8/layout/list1"/>
    <dgm:cxn modelId="{A7AA1E5D-6483-464A-856B-30733EEBECCA}" type="presParOf" srcId="{523E8BD5-7FB2-4D4B-863A-62AC58504B68}" destId="{122B50D9-4F99-B348-B550-60F78EEDD3B9}" srcOrd="1" destOrd="0" presId="urn:microsoft.com/office/officeart/2005/8/layout/list1"/>
    <dgm:cxn modelId="{18825359-C813-C74F-BD8E-2671C110F2FF}" type="presParOf" srcId="{523E8BD5-7FB2-4D4B-863A-62AC58504B68}" destId="{EE0D811B-9EA1-274E-AF04-00EEE8545989}"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3" qsCatId="simple" csTypeId="urn:microsoft.com/office/officeart/2005/8/colors/accent1_2" csCatId="accent1" phldr="1"/>
      <dgm:spPr/>
      <dgm:t>
        <a:bodyPr/>
        <a:lstStyle/>
        <a:p>
          <a:endParaRPr lang="fr-FR"/>
        </a:p>
      </dgm:t>
    </dgm:pt>
    <dgm:pt modelId="{6246E6C0-96BA-4646-A61A-084776414FAC}">
      <dgm:prSet phldrT="[Texte]"/>
      <dgm:spPr/>
      <dgm:t>
        <a:bodyPr/>
        <a:lstStyle/>
        <a:p>
          <a:r>
            <a:rPr lang="fr-FR" dirty="0" smtClean="0"/>
            <a:t>Un format qui pallie</a:t>
          </a:r>
          <a:br>
            <a:rPr lang="fr-FR" dirty="0" smtClean="0"/>
          </a:br>
          <a:r>
            <a:rPr lang="fr-FR" dirty="0" smtClean="0"/>
            <a:t>aux défaut du PostScript</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D3277BB9-6366-B44D-AE5E-028259723D03}">
      <dgm:prSet phldrT="[Texte]"/>
      <dgm:spPr/>
      <dgm:t>
        <a:bodyPr/>
        <a:lstStyle/>
        <a:p>
          <a:r>
            <a:rPr lang="fr-FR" dirty="0" smtClean="0"/>
            <a:t>Un format, pas un langage</a:t>
          </a:r>
          <a:endParaRPr lang="fr-FR" dirty="0"/>
        </a:p>
      </dgm:t>
    </dgm:pt>
    <dgm:pt modelId="{0185EE52-7FFE-BC47-B9CE-DBBA5DF1E24F}" type="parTrans" cxnId="{B3C590F8-B6EE-E941-AE12-53FA995AE919}">
      <dgm:prSet/>
      <dgm:spPr/>
      <dgm:t>
        <a:bodyPr/>
        <a:lstStyle/>
        <a:p>
          <a:endParaRPr lang="fr-FR"/>
        </a:p>
      </dgm:t>
    </dgm:pt>
    <dgm:pt modelId="{6C466EC8-515F-3D48-A764-D43F14A95214}" type="sibTrans" cxnId="{B3C590F8-B6EE-E941-AE12-53FA995AE919}">
      <dgm:prSet/>
      <dgm:spPr/>
      <dgm:t>
        <a:bodyPr/>
        <a:lstStyle/>
        <a:p>
          <a:endParaRPr lang="fr-FR"/>
        </a:p>
      </dgm:t>
    </dgm:pt>
    <dgm:pt modelId="{057EDF46-D79C-404A-AAD7-63EEEFF55C27}">
      <dgm:prSet phldrT="[Texte]"/>
      <dgm:spPr/>
      <dgm:t>
        <a:bodyPr/>
        <a:lstStyle/>
        <a:p>
          <a:r>
            <a:rPr lang="fr-FR" dirty="0" smtClean="0"/>
            <a:t>Données compressées</a:t>
          </a:r>
          <a:endParaRPr lang="fr-FR" dirty="0"/>
        </a:p>
      </dgm:t>
    </dgm:pt>
    <dgm:pt modelId="{FFFB05AA-9495-4147-BAD7-02330604B2D7}" type="parTrans" cxnId="{C1825B45-0B32-194F-BEDD-0E13A3207109}">
      <dgm:prSet/>
      <dgm:spPr/>
      <dgm:t>
        <a:bodyPr/>
        <a:lstStyle/>
        <a:p>
          <a:endParaRPr lang="fr-FR"/>
        </a:p>
      </dgm:t>
    </dgm:pt>
    <dgm:pt modelId="{0AFB8346-616C-234E-AF5D-6220DD8528AA}" type="sibTrans" cxnId="{C1825B45-0B32-194F-BEDD-0E13A3207109}">
      <dgm:prSet/>
      <dgm:spPr/>
      <dgm:t>
        <a:bodyPr/>
        <a:lstStyle/>
        <a:p>
          <a:endParaRPr lang="fr-FR"/>
        </a:p>
      </dgm:t>
    </dgm:pt>
    <dgm:pt modelId="{D60EB329-0403-F541-BA3B-FBD020B4C056}">
      <dgm:prSet phldrT="[Texte]"/>
      <dgm:spPr/>
      <dgm:t>
        <a:bodyPr/>
        <a:lstStyle/>
        <a:p>
          <a:r>
            <a:rPr lang="fr-FR" dirty="0" smtClean="0"/>
            <a:t>Plus prévisible</a:t>
          </a:r>
          <a:endParaRPr lang="fr-FR" dirty="0"/>
        </a:p>
      </dgm:t>
    </dgm:pt>
    <dgm:pt modelId="{35929EF4-EFF3-0B49-BF7F-D963829147F1}" type="parTrans" cxnId="{67F79BF6-ED68-4347-B9AA-E817251762A7}">
      <dgm:prSet/>
      <dgm:spPr/>
      <dgm:t>
        <a:bodyPr/>
        <a:lstStyle/>
        <a:p>
          <a:endParaRPr lang="fr-FR"/>
        </a:p>
      </dgm:t>
    </dgm:pt>
    <dgm:pt modelId="{8D3C3C20-622B-194E-BC8D-931AB4598388}" type="sibTrans" cxnId="{67F79BF6-ED68-4347-B9AA-E817251762A7}">
      <dgm:prSet/>
      <dgm:spPr/>
      <dgm:t>
        <a:bodyPr/>
        <a:lstStyle/>
        <a:p>
          <a:endParaRPr lang="fr-FR"/>
        </a:p>
      </dgm:t>
    </dgm:pt>
    <dgm:pt modelId="{8B9E5FF1-9315-EC40-9A9C-C8B40558C488}">
      <dgm:prSet phldrT="[Texte]"/>
      <dgm:spPr/>
      <dgm:t>
        <a:bodyPr/>
        <a:lstStyle/>
        <a:p>
          <a:r>
            <a:rPr lang="fr-FR" dirty="0" smtClean="0"/>
            <a:t>Contient déjà les calculs du PostScript</a:t>
          </a:r>
          <a:endParaRPr lang="fr-FR" dirty="0"/>
        </a:p>
      </dgm:t>
    </dgm:pt>
    <dgm:pt modelId="{2B36FA2A-527C-4544-8A6B-FD628D675C52}" type="parTrans" cxnId="{B98175EA-D508-5447-9FEE-349044E28061}">
      <dgm:prSet/>
      <dgm:spPr/>
      <dgm:t>
        <a:bodyPr/>
        <a:lstStyle/>
        <a:p>
          <a:endParaRPr lang="fr-FR"/>
        </a:p>
      </dgm:t>
    </dgm:pt>
    <dgm:pt modelId="{1BDBD791-31D6-E946-8882-C91374ED39F0}" type="sibTrans" cxnId="{B98175EA-D508-5447-9FEE-349044E28061}">
      <dgm:prSet/>
      <dgm:spPr/>
      <dgm:t>
        <a:bodyPr/>
        <a:lstStyle/>
        <a:p>
          <a:endParaRPr lang="fr-FR"/>
        </a:p>
      </dgm:t>
    </dgm:pt>
    <dgm:pt modelId="{3975B873-20FB-444C-A3D3-576AD133317E}">
      <dgm:prSet phldrT="[Texte]"/>
      <dgm:spPr/>
      <dgm:t>
        <a:bodyPr/>
        <a:lstStyle/>
        <a:p>
          <a:r>
            <a:rPr lang="fr-FR" dirty="0" smtClean="0"/>
            <a:t>Fichiers éditables</a:t>
          </a:r>
          <a:endParaRPr lang="fr-FR" dirty="0"/>
        </a:p>
      </dgm:t>
    </dgm:pt>
    <dgm:pt modelId="{D5FF1391-713A-F147-AC6E-B307FC4013C2}" type="parTrans" cxnId="{601A8FB5-C4B0-A84C-B1F9-B4FB98FAD62C}">
      <dgm:prSet/>
      <dgm:spPr/>
      <dgm:t>
        <a:bodyPr/>
        <a:lstStyle/>
        <a:p>
          <a:endParaRPr lang="fr-FR"/>
        </a:p>
      </dgm:t>
    </dgm:pt>
    <dgm:pt modelId="{80858277-4C24-DE45-BE28-54E6AFB55A35}" type="sibTrans" cxnId="{601A8FB5-C4B0-A84C-B1F9-B4FB98FAD62C}">
      <dgm:prSet/>
      <dgm:spPr/>
      <dgm:t>
        <a:bodyPr/>
        <a:lstStyle/>
        <a:p>
          <a:endParaRPr lang="fr-FR"/>
        </a:p>
      </dgm:t>
    </dgm:pt>
    <dgm:pt modelId="{E775633C-8FBE-634E-9D4D-CF7506F02295}">
      <dgm:prSet phldrT="[Texte]"/>
      <dgm:spPr/>
      <dgm:t>
        <a:bodyPr/>
        <a:lstStyle/>
        <a:p>
          <a:r>
            <a:rPr lang="fr-FR" dirty="0" smtClean="0"/>
            <a:t>Affichage correct</a:t>
          </a:r>
          <a:endParaRPr lang="fr-FR" dirty="0"/>
        </a:p>
      </dgm:t>
    </dgm:pt>
    <dgm:pt modelId="{28662419-54F7-3E48-B3F0-F8F262E8E8D3}" type="parTrans" cxnId="{03A57384-2745-8B4D-BF02-55205E736721}">
      <dgm:prSet/>
      <dgm:spPr/>
      <dgm:t>
        <a:bodyPr/>
        <a:lstStyle/>
        <a:p>
          <a:endParaRPr lang="fr-FR"/>
        </a:p>
      </dgm:t>
    </dgm:pt>
    <dgm:pt modelId="{FB68AE47-1862-E54A-BDD6-6DD7B896D24B}" type="sibTrans" cxnId="{03A57384-2745-8B4D-BF02-55205E736721}">
      <dgm:prSet/>
      <dgm:spPr/>
      <dgm:t>
        <a:bodyPr/>
        <a:lstStyle/>
        <a:p>
          <a:endParaRPr lang="fr-FR"/>
        </a:p>
      </dgm:t>
    </dgm:pt>
    <dgm:pt modelId="{2BDA77A4-FA36-6241-92C4-C372A495A6FF}">
      <dgm:prSet phldrT="[Texte]"/>
      <dgm:spPr/>
      <dgm:t>
        <a:bodyPr/>
        <a:lstStyle/>
        <a:p>
          <a:r>
            <a:rPr lang="fr-FR" dirty="0" smtClean="0"/>
            <a:t>Indépendance / l’impression</a:t>
          </a:r>
          <a:endParaRPr lang="fr-FR" dirty="0"/>
        </a:p>
      </dgm:t>
    </dgm:pt>
    <dgm:pt modelId="{73536333-65DA-E040-95E6-16B36204313E}" type="parTrans" cxnId="{49224890-4D13-8844-B80D-796A8C8DD33E}">
      <dgm:prSet/>
      <dgm:spPr/>
      <dgm:t>
        <a:bodyPr/>
        <a:lstStyle/>
        <a:p>
          <a:endParaRPr lang="fr-FR"/>
        </a:p>
      </dgm:t>
    </dgm:pt>
    <dgm:pt modelId="{F060AB96-6426-A94F-B5F8-7BC6A1BC0DD6}" type="sibTrans" cxnId="{49224890-4D13-8844-B80D-796A8C8DD33E}">
      <dgm:prSet/>
      <dgm:spPr/>
      <dgm:t>
        <a:bodyPr/>
        <a:lstStyle/>
        <a:p>
          <a:endParaRPr lang="fr-FR"/>
        </a:p>
      </dgm:t>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t>
        <a:bodyPr/>
        <a:lstStyle/>
        <a:p>
          <a:endParaRPr lang="fr-FR"/>
        </a:p>
      </dgm:t>
    </dgm:pt>
    <dgm:pt modelId="{8C39E2B4-A3BD-014B-B398-509A11E493E4}" type="pres">
      <dgm:prSet presAssocID="{6246E6C0-96BA-4646-A61A-084776414FAC}" presName="parentLeftMargin" presStyleLbl="node1" presStyleIdx="0" presStyleCnt="1"/>
      <dgm:spPr/>
      <dgm:t>
        <a:bodyPr/>
        <a:lstStyle/>
        <a:p>
          <a:endParaRPr lang="fr-FR"/>
        </a:p>
      </dgm:t>
    </dgm:pt>
    <dgm:pt modelId="{F1DA11F0-60D7-6F4D-8994-D2FF48D6B500}" type="pres">
      <dgm:prSet presAssocID="{6246E6C0-96BA-4646-A61A-084776414FAC}" presName="parentText" presStyleLbl="node1" presStyleIdx="0" presStyleCnt="1">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t>
        <a:bodyPr/>
        <a:lstStyle/>
        <a:p>
          <a:endParaRPr lang="fr-FR"/>
        </a:p>
      </dgm:t>
    </dgm:pt>
    <dgm:pt modelId="{A6888EDB-B4C6-4D41-B1A9-CDCEC1C5DBB0}" type="pres">
      <dgm:prSet presAssocID="{6246E6C0-96BA-4646-A61A-084776414FAC}" presName="childText" presStyleLbl="conFgAcc1" presStyleIdx="0" presStyleCnt="1">
        <dgm:presLayoutVars>
          <dgm:bulletEnabled val="1"/>
        </dgm:presLayoutVars>
      </dgm:prSet>
      <dgm:spPr/>
      <dgm:t>
        <a:bodyPr/>
        <a:lstStyle/>
        <a:p>
          <a:endParaRPr lang="fr-FR"/>
        </a:p>
      </dgm:t>
    </dgm:pt>
  </dgm:ptLst>
  <dgm:cxnLst>
    <dgm:cxn modelId="{B3C590F8-B6EE-E941-AE12-53FA995AE919}" srcId="{6246E6C0-96BA-4646-A61A-084776414FAC}" destId="{D3277BB9-6366-B44D-AE5E-028259723D03}" srcOrd="0" destOrd="0" parTransId="{0185EE52-7FFE-BC47-B9CE-DBBA5DF1E24F}" sibTransId="{6C466EC8-515F-3D48-A764-D43F14A95214}"/>
    <dgm:cxn modelId="{D6511917-A4DD-0046-ABEC-4574531C2E96}" type="presOf" srcId="{6246E6C0-96BA-4646-A61A-084776414FAC}" destId="{8C39E2B4-A3BD-014B-B398-509A11E493E4}" srcOrd="0" destOrd="0" presId="urn:microsoft.com/office/officeart/2005/8/layout/list1"/>
    <dgm:cxn modelId="{F7D6904F-04FD-AC47-BE2E-DD22B3BEBB5B}" type="presOf" srcId="{2BDA77A4-FA36-6241-92C4-C372A495A6FF}" destId="{A6888EDB-B4C6-4D41-B1A9-CDCEC1C5DBB0}" srcOrd="0" destOrd="6" presId="urn:microsoft.com/office/officeart/2005/8/layout/list1"/>
    <dgm:cxn modelId="{601A8FB5-C4B0-A84C-B1F9-B4FB98FAD62C}" srcId="{6246E6C0-96BA-4646-A61A-084776414FAC}" destId="{3975B873-20FB-444C-A3D3-576AD133317E}" srcOrd="2" destOrd="0" parTransId="{D5FF1391-713A-F147-AC6E-B307FC4013C2}" sibTransId="{80858277-4C24-DE45-BE28-54E6AFB55A35}"/>
    <dgm:cxn modelId="{D1FD143F-ECD1-494E-BA32-C654A5FDB5A7}" type="presOf" srcId="{3975B873-20FB-444C-A3D3-576AD133317E}" destId="{A6888EDB-B4C6-4D41-B1A9-CDCEC1C5DBB0}" srcOrd="0" destOrd="4" presId="urn:microsoft.com/office/officeart/2005/8/layout/list1"/>
    <dgm:cxn modelId="{15088BA7-5073-2143-B8BC-CC2EC199356C}" type="presOf" srcId="{D3277BB9-6366-B44D-AE5E-028259723D03}" destId="{A6888EDB-B4C6-4D41-B1A9-CDCEC1C5DBB0}" srcOrd="0" destOrd="0" presId="urn:microsoft.com/office/officeart/2005/8/layout/list1"/>
    <dgm:cxn modelId="{67F79BF6-ED68-4347-B9AA-E817251762A7}" srcId="{D3277BB9-6366-B44D-AE5E-028259723D03}" destId="{D60EB329-0403-F541-BA3B-FBD020B4C056}" srcOrd="0" destOrd="0" parTransId="{35929EF4-EFF3-0B49-BF7F-D963829147F1}" sibTransId="{8D3C3C20-622B-194E-BC8D-931AB4598388}"/>
    <dgm:cxn modelId="{8D8527D8-2166-D543-8B0F-3B4BD2CD58B7}" type="presOf" srcId="{8B9E5FF1-9315-EC40-9A9C-C8B40558C488}" destId="{A6888EDB-B4C6-4D41-B1A9-CDCEC1C5DBB0}" srcOrd="0" destOrd="2" presId="urn:microsoft.com/office/officeart/2005/8/layout/list1"/>
    <dgm:cxn modelId="{B0B01BDC-546B-5546-AC4A-A354487E7962}" type="presOf" srcId="{C7464FE3-276D-C448-BF71-DA79890EEE33}" destId="{523E8BD5-7FB2-4D4B-863A-62AC58504B68}" srcOrd="0" destOrd="0" presId="urn:microsoft.com/office/officeart/2005/8/layout/list1"/>
    <dgm:cxn modelId="{03A57384-2745-8B4D-BF02-55205E736721}" srcId="{6246E6C0-96BA-4646-A61A-084776414FAC}" destId="{E775633C-8FBE-634E-9D4D-CF7506F02295}" srcOrd="3" destOrd="0" parTransId="{28662419-54F7-3E48-B3F0-F8F262E8E8D3}" sibTransId="{FB68AE47-1862-E54A-BDD6-6DD7B896D24B}"/>
    <dgm:cxn modelId="{9912B475-3B65-9141-B9FB-90A5953F0C03}" type="presOf" srcId="{E775633C-8FBE-634E-9D4D-CF7506F02295}" destId="{A6888EDB-B4C6-4D41-B1A9-CDCEC1C5DBB0}" srcOrd="0" destOrd="5" presId="urn:microsoft.com/office/officeart/2005/8/layout/list1"/>
    <dgm:cxn modelId="{C1825B45-0B32-194F-BEDD-0E13A3207109}" srcId="{6246E6C0-96BA-4646-A61A-084776414FAC}" destId="{057EDF46-D79C-404A-AAD7-63EEEFF55C27}" srcOrd="1" destOrd="0" parTransId="{FFFB05AA-9495-4147-BAD7-02330604B2D7}" sibTransId="{0AFB8346-616C-234E-AF5D-6220DD8528AA}"/>
    <dgm:cxn modelId="{AD0207D3-B855-0E40-A35F-CFD80CFBFDC9}" type="presOf" srcId="{6246E6C0-96BA-4646-A61A-084776414FAC}" destId="{F1DA11F0-60D7-6F4D-8994-D2FF48D6B500}" srcOrd="1" destOrd="0" presId="urn:microsoft.com/office/officeart/2005/8/layout/list1"/>
    <dgm:cxn modelId="{B98175EA-D508-5447-9FEE-349044E28061}" srcId="{D3277BB9-6366-B44D-AE5E-028259723D03}" destId="{8B9E5FF1-9315-EC40-9A9C-C8B40558C488}" srcOrd="1" destOrd="0" parTransId="{2B36FA2A-527C-4544-8A6B-FD628D675C52}" sibTransId="{1BDBD791-31D6-E946-8882-C91374ED39F0}"/>
    <dgm:cxn modelId="{49224890-4D13-8844-B80D-796A8C8DD33E}" srcId="{6246E6C0-96BA-4646-A61A-084776414FAC}" destId="{2BDA77A4-FA36-6241-92C4-C372A495A6FF}" srcOrd="4" destOrd="0" parTransId="{73536333-65DA-E040-95E6-16B36204313E}" sibTransId="{F060AB96-6426-A94F-B5F8-7BC6A1BC0DD6}"/>
    <dgm:cxn modelId="{6A90F131-6127-EB47-95CD-1C15D920CE87}" type="presOf" srcId="{D60EB329-0403-F541-BA3B-FBD020B4C056}" destId="{A6888EDB-B4C6-4D41-B1A9-CDCEC1C5DBB0}" srcOrd="0" destOrd="1" presId="urn:microsoft.com/office/officeart/2005/8/layout/list1"/>
    <dgm:cxn modelId="{DF37F59C-2660-9346-9DAA-17921F8578DD}" type="presOf" srcId="{057EDF46-D79C-404A-AAD7-63EEEFF55C27}" destId="{A6888EDB-B4C6-4D41-B1A9-CDCEC1C5DBB0}" srcOrd="0" destOrd="3" presId="urn:microsoft.com/office/officeart/2005/8/layout/list1"/>
    <dgm:cxn modelId="{415AA53B-4B0B-D44F-AF8E-716B95633B98}" srcId="{C7464FE3-276D-C448-BF71-DA79890EEE33}" destId="{6246E6C0-96BA-4646-A61A-084776414FAC}" srcOrd="0" destOrd="0" parTransId="{D4A3CBAC-B6F2-9A44-902A-DB8A3481349F}" sibTransId="{7A874A53-588B-FE4E-B376-6DADFD618951}"/>
    <dgm:cxn modelId="{23112E2C-3F5D-1648-961E-CDA37CEF7BB6}" type="presParOf" srcId="{523E8BD5-7FB2-4D4B-863A-62AC58504B68}" destId="{832F7CA8-258C-154E-BBDC-56FDF63738D8}" srcOrd="0" destOrd="0" presId="urn:microsoft.com/office/officeart/2005/8/layout/list1"/>
    <dgm:cxn modelId="{BE897943-851C-F841-8CE8-C61C22BCF041}" type="presParOf" srcId="{832F7CA8-258C-154E-BBDC-56FDF63738D8}" destId="{8C39E2B4-A3BD-014B-B398-509A11E493E4}" srcOrd="0" destOrd="0" presId="urn:microsoft.com/office/officeart/2005/8/layout/list1"/>
    <dgm:cxn modelId="{C709F5DF-580C-7B44-A8B5-496DAFA0FFF5}" type="presParOf" srcId="{832F7CA8-258C-154E-BBDC-56FDF63738D8}" destId="{F1DA11F0-60D7-6F4D-8994-D2FF48D6B500}" srcOrd="1" destOrd="0" presId="urn:microsoft.com/office/officeart/2005/8/layout/list1"/>
    <dgm:cxn modelId="{B27CAFC7-6411-CB4F-8BD2-0361E4CDDB43}" type="presParOf" srcId="{523E8BD5-7FB2-4D4B-863A-62AC58504B68}" destId="{565658A2-3E36-8D4E-8E6E-9A7030CCAB52}" srcOrd="1" destOrd="0" presId="urn:microsoft.com/office/officeart/2005/8/layout/list1"/>
    <dgm:cxn modelId="{275A4208-95AE-8F41-AB9D-DEB6010EB2EA}" type="presParOf" srcId="{523E8BD5-7FB2-4D4B-863A-62AC58504B68}" destId="{A6888EDB-B4C6-4D41-B1A9-CDCEC1C5DB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4" qsCatId="simple" csTypeId="urn:microsoft.com/office/officeart/2005/8/colors/colorful2" csCatId="colorful" phldr="1"/>
      <dgm:spPr/>
      <dgm:t>
        <a:bodyPr/>
        <a:lstStyle/>
        <a:p>
          <a:endParaRPr lang="fr-FR"/>
        </a:p>
      </dgm:t>
    </dgm:pt>
    <dgm:pt modelId="{6246E6C0-96BA-4646-A61A-084776414FAC}">
      <dgm:prSet phldrT="[Texte]"/>
      <dgm:spPr/>
      <dgm:t>
        <a:bodyPr/>
        <a:lstStyle/>
        <a:p>
          <a:r>
            <a:rPr lang="fr-FR" dirty="0" smtClean="0"/>
            <a:t>PDF PRINT ENGINE</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D3277BB9-6366-B44D-AE5E-028259723D03}">
      <dgm:prSet phldrT="[Texte]"/>
      <dgm:spPr/>
      <dgm:t>
        <a:bodyPr/>
        <a:lstStyle/>
        <a:p>
          <a:r>
            <a:rPr lang="fr-FR" dirty="0" smtClean="0"/>
            <a:t>Création en 2008</a:t>
          </a:r>
          <a:endParaRPr lang="fr-FR" dirty="0"/>
        </a:p>
      </dgm:t>
    </dgm:pt>
    <dgm:pt modelId="{0185EE52-7FFE-BC47-B9CE-DBBA5DF1E24F}" type="parTrans" cxnId="{B3C590F8-B6EE-E941-AE12-53FA995AE919}">
      <dgm:prSet/>
      <dgm:spPr/>
      <dgm:t>
        <a:bodyPr/>
        <a:lstStyle/>
        <a:p>
          <a:endParaRPr lang="fr-FR"/>
        </a:p>
      </dgm:t>
    </dgm:pt>
    <dgm:pt modelId="{6C466EC8-515F-3D48-A764-D43F14A95214}" type="sibTrans" cxnId="{B3C590F8-B6EE-E941-AE12-53FA995AE919}">
      <dgm:prSet/>
      <dgm:spPr/>
      <dgm:t>
        <a:bodyPr/>
        <a:lstStyle/>
        <a:p>
          <a:endParaRPr lang="fr-FR"/>
        </a:p>
      </dgm:t>
    </dgm:pt>
    <dgm:pt modelId="{D6762018-1023-3A48-A54F-0D677B6A2B4F}">
      <dgm:prSet phldrT="[Texte]"/>
      <dgm:spPr/>
      <dgm:t>
        <a:bodyPr/>
        <a:lstStyle/>
        <a:p>
          <a:r>
            <a:rPr lang="fr-FR" dirty="0" smtClean="0"/>
            <a:t>Séparer le contenu graphique (PDF) des ordres de traitement d’impression (JDF)</a:t>
          </a:r>
          <a:endParaRPr lang="fr-FR" dirty="0"/>
        </a:p>
      </dgm:t>
    </dgm:pt>
    <dgm:pt modelId="{70DA65E2-9CC6-A048-A90B-2C1DDCA1B262}" type="parTrans" cxnId="{B5162FE3-6E21-9F49-BF62-E1E212533F6D}">
      <dgm:prSet/>
      <dgm:spPr/>
      <dgm:t>
        <a:bodyPr/>
        <a:lstStyle/>
        <a:p>
          <a:endParaRPr lang="fr-FR"/>
        </a:p>
      </dgm:t>
    </dgm:pt>
    <dgm:pt modelId="{FE0A1CB2-C2A7-884D-B02F-CAF6C2C3C2B4}" type="sibTrans" cxnId="{B5162FE3-6E21-9F49-BF62-E1E212533F6D}">
      <dgm:prSet/>
      <dgm:spPr/>
      <dgm:t>
        <a:bodyPr/>
        <a:lstStyle/>
        <a:p>
          <a:endParaRPr lang="fr-FR"/>
        </a:p>
      </dgm:t>
    </dgm:pt>
    <dgm:pt modelId="{08477A84-EC59-B04C-9F8F-8BCB4EACE86F}">
      <dgm:prSet phldrT="[Texte]"/>
      <dgm:spPr/>
      <dgm:t>
        <a:bodyPr/>
        <a:lstStyle/>
        <a:p>
          <a:r>
            <a:rPr lang="fr-FR" dirty="0" smtClean="0"/>
            <a:t>Affranchissement du PostScript</a:t>
          </a:r>
          <a:endParaRPr lang="fr-FR" dirty="0"/>
        </a:p>
      </dgm:t>
    </dgm:pt>
    <dgm:pt modelId="{621FBDD3-EA56-FC41-93BC-FC58D5F45FB9}" type="parTrans" cxnId="{3FFCE713-FCEC-8747-8030-6DA6E62D4529}">
      <dgm:prSet/>
      <dgm:spPr/>
      <dgm:t>
        <a:bodyPr/>
        <a:lstStyle/>
        <a:p>
          <a:endParaRPr lang="fr-FR"/>
        </a:p>
      </dgm:t>
    </dgm:pt>
    <dgm:pt modelId="{8101D28B-74CB-504B-A15F-0C26C631C0D8}" type="sibTrans" cxnId="{3FFCE713-FCEC-8747-8030-6DA6E62D4529}">
      <dgm:prSet/>
      <dgm:spPr/>
      <dgm:t>
        <a:bodyPr/>
        <a:lstStyle/>
        <a:p>
          <a:endParaRPr lang="fr-FR"/>
        </a:p>
      </dgm:t>
    </dgm:pt>
    <dgm:pt modelId="{06C7E112-EC96-924D-B24F-8D99D638D35D}">
      <dgm:prSet phldrT="[Texte]"/>
      <dgm:spPr/>
      <dgm:t>
        <a:bodyPr/>
        <a:lstStyle/>
        <a:p>
          <a:r>
            <a:rPr lang="fr-FR" dirty="0" smtClean="0"/>
            <a:t>Moteur de rendu ACR</a:t>
          </a:r>
          <a:endParaRPr lang="fr-FR" dirty="0"/>
        </a:p>
      </dgm:t>
    </dgm:pt>
    <dgm:pt modelId="{0875C5E1-EA0A-7D47-9717-C9BF32431700}" type="parTrans" cxnId="{7A9C001D-182B-F546-941D-2DEE4CBA7577}">
      <dgm:prSet/>
      <dgm:spPr/>
      <dgm:t>
        <a:bodyPr/>
        <a:lstStyle/>
        <a:p>
          <a:endParaRPr lang="fr-FR"/>
        </a:p>
      </dgm:t>
    </dgm:pt>
    <dgm:pt modelId="{597B3E38-8172-9F42-B4D8-741F3B505888}" type="sibTrans" cxnId="{7A9C001D-182B-F546-941D-2DEE4CBA7577}">
      <dgm:prSet/>
      <dgm:spPr/>
      <dgm:t>
        <a:bodyPr/>
        <a:lstStyle/>
        <a:p>
          <a:endParaRPr lang="fr-FR"/>
        </a:p>
      </dgm:t>
    </dgm:pt>
    <dgm:pt modelId="{DA4CFABA-3733-C741-962C-469B3F8FCD14}">
      <dgm:prSet phldrT="[Texte]"/>
      <dgm:spPr/>
      <dgm:t>
        <a:bodyPr/>
        <a:lstStyle/>
        <a:p>
          <a:r>
            <a:rPr lang="fr-FR" dirty="0" smtClean="0"/>
            <a:t>WYSIWYG</a:t>
          </a:r>
          <a:endParaRPr lang="fr-FR" dirty="0"/>
        </a:p>
      </dgm:t>
    </dgm:pt>
    <dgm:pt modelId="{4311904A-AA5C-EB46-B858-505D7309D5FA}" type="parTrans" cxnId="{961A131D-814B-454D-B0A3-4ACF5FE0BFD4}">
      <dgm:prSet/>
      <dgm:spPr/>
      <dgm:t>
        <a:bodyPr/>
        <a:lstStyle/>
        <a:p>
          <a:endParaRPr lang="fr-FR"/>
        </a:p>
      </dgm:t>
    </dgm:pt>
    <dgm:pt modelId="{D0124B94-B54D-6C46-BF2A-329FB412E69A}" type="sibTrans" cxnId="{961A131D-814B-454D-B0A3-4ACF5FE0BFD4}">
      <dgm:prSet/>
      <dgm:spPr/>
      <dgm:t>
        <a:bodyPr/>
        <a:lstStyle/>
        <a:p>
          <a:endParaRPr lang="fr-FR"/>
        </a:p>
      </dgm:t>
    </dgm:pt>
    <dgm:pt modelId="{E46E71E9-D6D7-644D-895D-EB0374A57D0F}">
      <dgm:prSet phldrT="[Texte]"/>
      <dgm:spPr/>
      <dgm:t>
        <a:bodyPr/>
        <a:lstStyle/>
        <a:p>
          <a:r>
            <a:rPr lang="fr-FR" dirty="0" smtClean="0"/>
            <a:t>Intégration de données variables</a:t>
          </a:r>
          <a:endParaRPr lang="fr-FR" dirty="0"/>
        </a:p>
      </dgm:t>
    </dgm:pt>
    <dgm:pt modelId="{BE775BC9-532F-3944-A442-4B74E2949B9B}" type="parTrans" cxnId="{58AF7915-1353-B845-80C2-4115ACAC61DF}">
      <dgm:prSet/>
      <dgm:spPr/>
      <dgm:t>
        <a:bodyPr/>
        <a:lstStyle/>
        <a:p>
          <a:endParaRPr lang="fr-FR"/>
        </a:p>
      </dgm:t>
    </dgm:pt>
    <dgm:pt modelId="{E2BD5DA6-DB53-EF4F-98D5-C841D103FC0F}" type="sibTrans" cxnId="{58AF7915-1353-B845-80C2-4115ACAC61DF}">
      <dgm:prSet/>
      <dgm:spPr/>
      <dgm:t>
        <a:bodyPr/>
        <a:lstStyle/>
        <a:p>
          <a:endParaRPr lang="fr-FR"/>
        </a:p>
      </dgm:t>
    </dgm:pt>
    <dgm:pt modelId="{1769B851-6811-1948-9C16-F28351934892}">
      <dgm:prSet phldrT="[Texte]"/>
      <dgm:spPr/>
      <dgm:t>
        <a:bodyPr/>
        <a:lstStyle/>
        <a:p>
          <a:r>
            <a:rPr lang="fr-FR" dirty="0" smtClean="0"/>
            <a:t>Plus de conversion des polices</a:t>
          </a:r>
          <a:endParaRPr lang="fr-FR" dirty="0"/>
        </a:p>
      </dgm:t>
    </dgm:pt>
    <dgm:pt modelId="{5D0AFB49-1750-0E4C-9182-F23A2A87E0C5}" type="parTrans" cxnId="{CDB69D34-783B-8E48-B054-CCA3C5273ACA}">
      <dgm:prSet/>
      <dgm:spPr/>
      <dgm:t>
        <a:bodyPr/>
        <a:lstStyle/>
        <a:p>
          <a:endParaRPr lang="fr-FR"/>
        </a:p>
      </dgm:t>
    </dgm:pt>
    <dgm:pt modelId="{9B94C2D4-5B49-724A-BC6E-5EB1F0AD3E68}" type="sibTrans" cxnId="{CDB69D34-783B-8E48-B054-CCA3C5273ACA}">
      <dgm:prSet/>
      <dgm:spPr/>
      <dgm:t>
        <a:bodyPr/>
        <a:lstStyle/>
        <a:p>
          <a:endParaRPr lang="fr-FR"/>
        </a:p>
      </dgm:t>
    </dgm:pt>
    <dgm:pt modelId="{B1945601-D68E-DD4C-B489-252C203F89B5}">
      <dgm:prSet phldrT="[Texte]"/>
      <dgm:spPr/>
      <dgm:t>
        <a:bodyPr/>
        <a:lstStyle/>
        <a:p>
          <a:r>
            <a:rPr lang="fr-FR" dirty="0" smtClean="0"/>
            <a:t>Renouvellement en cours des imprimantes</a:t>
          </a:r>
          <a:endParaRPr lang="fr-FR" dirty="0"/>
        </a:p>
      </dgm:t>
    </dgm:pt>
    <dgm:pt modelId="{0F46F44F-33E9-1544-9168-81BB1F441D5F}" type="parTrans" cxnId="{52094309-146B-474E-A4EF-DDE0FFB4E45D}">
      <dgm:prSet/>
      <dgm:spPr/>
      <dgm:t>
        <a:bodyPr/>
        <a:lstStyle/>
        <a:p>
          <a:endParaRPr lang="fr-FR"/>
        </a:p>
      </dgm:t>
    </dgm:pt>
    <dgm:pt modelId="{7AB05BFF-6802-3B40-8DED-9013F56D9D4A}" type="sibTrans" cxnId="{52094309-146B-474E-A4EF-DDE0FFB4E45D}">
      <dgm:prSet/>
      <dgm:spPr/>
      <dgm:t>
        <a:bodyPr/>
        <a:lstStyle/>
        <a:p>
          <a:endParaRPr lang="fr-FR"/>
        </a:p>
      </dgm:t>
    </dgm:pt>
    <dgm:pt modelId="{08248FCB-8210-C949-8D05-C208FF8CE94F}">
      <dgm:prSet phldrT="[Texte]"/>
      <dgm:spPr/>
      <dgm:t>
        <a:bodyPr/>
        <a:lstStyle/>
        <a:p>
          <a:r>
            <a:rPr lang="fr-FR" dirty="0" smtClean="0"/>
            <a:t>Nouvelles machines traitant le fichier PDF sans une étape PostScript</a:t>
          </a:r>
          <a:endParaRPr lang="fr-FR" dirty="0"/>
        </a:p>
      </dgm:t>
    </dgm:pt>
    <dgm:pt modelId="{95A10801-3791-0D44-ACB6-469C4EA53847}" type="parTrans" cxnId="{26EEF6B5-98CB-B04A-BFB1-3FC0B544809E}">
      <dgm:prSet/>
      <dgm:spPr/>
      <dgm:t>
        <a:bodyPr/>
        <a:lstStyle/>
        <a:p>
          <a:endParaRPr lang="fr-FR"/>
        </a:p>
      </dgm:t>
    </dgm:pt>
    <dgm:pt modelId="{414B33A0-D4DE-2B49-A91E-94AAA329F0AC}" type="sibTrans" cxnId="{26EEF6B5-98CB-B04A-BFB1-3FC0B544809E}">
      <dgm:prSet/>
      <dgm:spPr/>
      <dgm:t>
        <a:bodyPr/>
        <a:lstStyle/>
        <a:p>
          <a:endParaRPr lang="fr-FR"/>
        </a:p>
      </dgm:t>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t>
        <a:bodyPr/>
        <a:lstStyle/>
        <a:p>
          <a:endParaRPr lang="fr-FR"/>
        </a:p>
      </dgm:t>
    </dgm:pt>
    <dgm:pt modelId="{8C39E2B4-A3BD-014B-B398-509A11E493E4}" type="pres">
      <dgm:prSet presAssocID="{6246E6C0-96BA-4646-A61A-084776414FAC}" presName="parentLeftMargin" presStyleLbl="node1" presStyleIdx="0" presStyleCnt="2"/>
      <dgm:spPr/>
      <dgm:t>
        <a:bodyPr/>
        <a:lstStyle/>
        <a:p>
          <a:endParaRPr lang="fr-FR"/>
        </a:p>
      </dgm:t>
    </dgm:pt>
    <dgm:pt modelId="{F1DA11F0-60D7-6F4D-8994-D2FF48D6B500}" type="pres">
      <dgm:prSet presAssocID="{6246E6C0-96BA-4646-A61A-084776414FAC}" presName="parentText" presStyleLbl="node1" presStyleIdx="0" presStyleCnt="2">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t>
        <a:bodyPr/>
        <a:lstStyle/>
        <a:p>
          <a:endParaRPr lang="fr-FR"/>
        </a:p>
      </dgm:t>
    </dgm:pt>
    <dgm:pt modelId="{A6888EDB-B4C6-4D41-B1A9-CDCEC1C5DBB0}" type="pres">
      <dgm:prSet presAssocID="{6246E6C0-96BA-4646-A61A-084776414FAC}" presName="childText" presStyleLbl="conFgAcc1" presStyleIdx="0" presStyleCnt="2">
        <dgm:presLayoutVars>
          <dgm:bulletEnabled val="1"/>
        </dgm:presLayoutVars>
      </dgm:prSet>
      <dgm:spPr/>
      <dgm:t>
        <a:bodyPr/>
        <a:lstStyle/>
        <a:p>
          <a:endParaRPr lang="fr-FR"/>
        </a:p>
      </dgm:t>
    </dgm:pt>
    <dgm:pt modelId="{80E8A4CD-38E9-694A-8595-073A8CE6AF24}" type="pres">
      <dgm:prSet presAssocID="{7A874A53-588B-FE4E-B376-6DADFD618951}" presName="spaceBetweenRectangles" presStyleCnt="0"/>
      <dgm:spPr/>
      <dgm:t>
        <a:bodyPr/>
        <a:lstStyle/>
        <a:p>
          <a:endParaRPr lang="fr-FR"/>
        </a:p>
      </dgm:t>
    </dgm:pt>
    <dgm:pt modelId="{999CAD80-ED76-944C-81CF-13C390016394}" type="pres">
      <dgm:prSet presAssocID="{B1945601-D68E-DD4C-B489-252C203F89B5}" presName="parentLin" presStyleCnt="0"/>
      <dgm:spPr/>
      <dgm:t>
        <a:bodyPr/>
        <a:lstStyle/>
        <a:p>
          <a:endParaRPr lang="fr-FR"/>
        </a:p>
      </dgm:t>
    </dgm:pt>
    <dgm:pt modelId="{A85912B8-82EE-DA4A-AF26-F39F32FA5BE1}" type="pres">
      <dgm:prSet presAssocID="{B1945601-D68E-DD4C-B489-252C203F89B5}" presName="parentLeftMargin" presStyleLbl="node1" presStyleIdx="0" presStyleCnt="2"/>
      <dgm:spPr/>
      <dgm:t>
        <a:bodyPr/>
        <a:lstStyle/>
        <a:p>
          <a:endParaRPr lang="fr-FR"/>
        </a:p>
      </dgm:t>
    </dgm:pt>
    <dgm:pt modelId="{FD063385-A997-A74B-964D-E5CC00684328}" type="pres">
      <dgm:prSet presAssocID="{B1945601-D68E-DD4C-B489-252C203F89B5}" presName="parentText" presStyleLbl="node1" presStyleIdx="1" presStyleCnt="2" custLinFactNeighborX="-13490" custLinFactNeighborY="-9466">
        <dgm:presLayoutVars>
          <dgm:chMax val="0"/>
          <dgm:bulletEnabled val="1"/>
        </dgm:presLayoutVars>
      </dgm:prSet>
      <dgm:spPr/>
      <dgm:t>
        <a:bodyPr/>
        <a:lstStyle/>
        <a:p>
          <a:endParaRPr lang="fr-FR"/>
        </a:p>
      </dgm:t>
    </dgm:pt>
    <dgm:pt modelId="{8DBC3223-C681-E04F-8D82-DC767575D094}" type="pres">
      <dgm:prSet presAssocID="{B1945601-D68E-DD4C-B489-252C203F89B5}" presName="negativeSpace" presStyleCnt="0"/>
      <dgm:spPr/>
      <dgm:t>
        <a:bodyPr/>
        <a:lstStyle/>
        <a:p>
          <a:endParaRPr lang="fr-FR"/>
        </a:p>
      </dgm:t>
    </dgm:pt>
    <dgm:pt modelId="{7440D5EB-216E-F747-842D-9430E037E39D}" type="pres">
      <dgm:prSet presAssocID="{B1945601-D68E-DD4C-B489-252C203F89B5}" presName="childText" presStyleLbl="conFgAcc1" presStyleIdx="1" presStyleCnt="2">
        <dgm:presLayoutVars>
          <dgm:bulletEnabled val="1"/>
        </dgm:presLayoutVars>
      </dgm:prSet>
      <dgm:spPr/>
      <dgm:t>
        <a:bodyPr/>
        <a:lstStyle/>
        <a:p>
          <a:endParaRPr lang="fr-FR"/>
        </a:p>
      </dgm:t>
    </dgm:pt>
  </dgm:ptLst>
  <dgm:cxnLst>
    <dgm:cxn modelId="{61B07154-8BC6-5841-AA59-5BC0811A8CC7}" type="presOf" srcId="{6246E6C0-96BA-4646-A61A-084776414FAC}" destId="{8C39E2B4-A3BD-014B-B398-509A11E493E4}" srcOrd="0" destOrd="0" presId="urn:microsoft.com/office/officeart/2005/8/layout/list1"/>
    <dgm:cxn modelId="{3F0CE35E-F352-DF4C-91EC-9A495CD6DD3F}" type="presOf" srcId="{08477A84-EC59-B04C-9F8F-8BCB4EACE86F}" destId="{A6888EDB-B4C6-4D41-B1A9-CDCEC1C5DBB0}" srcOrd="0" destOrd="2" presId="urn:microsoft.com/office/officeart/2005/8/layout/list1"/>
    <dgm:cxn modelId="{AF947C9B-9B50-8D40-8C3F-B99ED7A9045B}" type="presOf" srcId="{E46E71E9-D6D7-644D-895D-EB0374A57D0F}" destId="{A6888EDB-B4C6-4D41-B1A9-CDCEC1C5DBB0}" srcOrd="0" destOrd="6" presId="urn:microsoft.com/office/officeart/2005/8/layout/list1"/>
    <dgm:cxn modelId="{B3C590F8-B6EE-E941-AE12-53FA995AE919}" srcId="{6246E6C0-96BA-4646-A61A-084776414FAC}" destId="{D3277BB9-6366-B44D-AE5E-028259723D03}" srcOrd="0" destOrd="0" parTransId="{0185EE52-7FFE-BC47-B9CE-DBBA5DF1E24F}" sibTransId="{6C466EC8-515F-3D48-A764-D43F14A95214}"/>
    <dgm:cxn modelId="{75580884-49F4-734A-A481-398E37159335}" type="presOf" srcId="{6246E6C0-96BA-4646-A61A-084776414FAC}" destId="{F1DA11F0-60D7-6F4D-8994-D2FF48D6B500}" srcOrd="1" destOrd="0" presId="urn:microsoft.com/office/officeart/2005/8/layout/list1"/>
    <dgm:cxn modelId="{31B3D3EE-83B7-E44F-9364-3D41BCC8FED8}" type="presOf" srcId="{06C7E112-EC96-924D-B24F-8D99D638D35D}" destId="{A6888EDB-B4C6-4D41-B1A9-CDCEC1C5DBB0}" srcOrd="0" destOrd="3" presId="urn:microsoft.com/office/officeart/2005/8/layout/list1"/>
    <dgm:cxn modelId="{C31C2AFE-00E6-A144-A632-F8E6B2270A0B}" type="presOf" srcId="{1769B851-6811-1948-9C16-F28351934892}" destId="{A6888EDB-B4C6-4D41-B1A9-CDCEC1C5DBB0}" srcOrd="0" destOrd="5" presId="urn:microsoft.com/office/officeart/2005/8/layout/list1"/>
    <dgm:cxn modelId="{D25CD621-1453-FE49-BF55-9C9B25989C1B}" type="presOf" srcId="{B1945601-D68E-DD4C-B489-252C203F89B5}" destId="{FD063385-A997-A74B-964D-E5CC00684328}" srcOrd="1" destOrd="0" presId="urn:microsoft.com/office/officeart/2005/8/layout/list1"/>
    <dgm:cxn modelId="{961A131D-814B-454D-B0A3-4ACF5FE0BFD4}" srcId="{06C7E112-EC96-924D-B24F-8D99D638D35D}" destId="{DA4CFABA-3733-C741-962C-469B3F8FCD14}" srcOrd="0" destOrd="0" parTransId="{4311904A-AA5C-EB46-B858-505D7309D5FA}" sibTransId="{D0124B94-B54D-6C46-BF2A-329FB412E69A}"/>
    <dgm:cxn modelId="{CE2B1573-F09A-5946-AEEC-1773C6DB4882}" type="presOf" srcId="{D6762018-1023-3A48-A54F-0D677B6A2B4F}" destId="{A6888EDB-B4C6-4D41-B1A9-CDCEC1C5DBB0}" srcOrd="0" destOrd="1" presId="urn:microsoft.com/office/officeart/2005/8/layout/list1"/>
    <dgm:cxn modelId="{3FFCE713-FCEC-8747-8030-6DA6E62D4529}" srcId="{6246E6C0-96BA-4646-A61A-084776414FAC}" destId="{08477A84-EC59-B04C-9F8F-8BCB4EACE86F}" srcOrd="2" destOrd="0" parTransId="{621FBDD3-EA56-FC41-93BC-FC58D5F45FB9}" sibTransId="{8101D28B-74CB-504B-A15F-0C26C631C0D8}"/>
    <dgm:cxn modelId="{9C5CDC07-4B1C-1F49-8A44-4EABF97EACDA}" type="presOf" srcId="{DA4CFABA-3733-C741-962C-469B3F8FCD14}" destId="{A6888EDB-B4C6-4D41-B1A9-CDCEC1C5DBB0}" srcOrd="0" destOrd="4" presId="urn:microsoft.com/office/officeart/2005/8/layout/list1"/>
    <dgm:cxn modelId="{B5162FE3-6E21-9F49-BF62-E1E212533F6D}" srcId="{6246E6C0-96BA-4646-A61A-084776414FAC}" destId="{D6762018-1023-3A48-A54F-0D677B6A2B4F}" srcOrd="1" destOrd="0" parTransId="{70DA65E2-9CC6-A048-A90B-2C1DDCA1B262}" sibTransId="{FE0A1CB2-C2A7-884D-B02F-CAF6C2C3C2B4}"/>
    <dgm:cxn modelId="{7A9C001D-182B-F546-941D-2DEE4CBA7577}" srcId="{08477A84-EC59-B04C-9F8F-8BCB4EACE86F}" destId="{06C7E112-EC96-924D-B24F-8D99D638D35D}" srcOrd="0" destOrd="0" parTransId="{0875C5E1-EA0A-7D47-9717-C9BF32431700}" sibTransId="{597B3E38-8172-9F42-B4D8-741F3B505888}"/>
    <dgm:cxn modelId="{52094309-146B-474E-A4EF-DDE0FFB4E45D}" srcId="{C7464FE3-276D-C448-BF71-DA79890EEE33}" destId="{B1945601-D68E-DD4C-B489-252C203F89B5}" srcOrd="1" destOrd="0" parTransId="{0F46F44F-33E9-1544-9168-81BB1F441D5F}" sibTransId="{7AB05BFF-6802-3B40-8DED-9013F56D9D4A}"/>
    <dgm:cxn modelId="{CDB69D34-783B-8E48-B054-CCA3C5273ACA}" srcId="{06C7E112-EC96-924D-B24F-8D99D638D35D}" destId="{1769B851-6811-1948-9C16-F28351934892}" srcOrd="1" destOrd="0" parTransId="{5D0AFB49-1750-0E4C-9182-F23A2A87E0C5}" sibTransId="{9B94C2D4-5B49-724A-BC6E-5EB1F0AD3E68}"/>
    <dgm:cxn modelId="{A14365B2-9875-1C49-BEBE-96C3E9A42EF9}" type="presOf" srcId="{C7464FE3-276D-C448-BF71-DA79890EEE33}" destId="{523E8BD5-7FB2-4D4B-863A-62AC58504B68}" srcOrd="0" destOrd="0" presId="urn:microsoft.com/office/officeart/2005/8/layout/list1"/>
    <dgm:cxn modelId="{58AF7915-1353-B845-80C2-4115ACAC61DF}" srcId="{06C7E112-EC96-924D-B24F-8D99D638D35D}" destId="{E46E71E9-D6D7-644D-895D-EB0374A57D0F}" srcOrd="2" destOrd="0" parTransId="{BE775BC9-532F-3944-A442-4B74E2949B9B}" sibTransId="{E2BD5DA6-DB53-EF4F-98D5-C841D103FC0F}"/>
    <dgm:cxn modelId="{26EEF6B5-98CB-B04A-BFB1-3FC0B544809E}" srcId="{B1945601-D68E-DD4C-B489-252C203F89B5}" destId="{08248FCB-8210-C949-8D05-C208FF8CE94F}" srcOrd="0" destOrd="0" parTransId="{95A10801-3791-0D44-ACB6-469C4EA53847}" sibTransId="{414B33A0-D4DE-2B49-A91E-94AAA329F0AC}"/>
    <dgm:cxn modelId="{752AD6CA-D528-BD48-A505-21216B58C128}" type="presOf" srcId="{B1945601-D68E-DD4C-B489-252C203F89B5}" destId="{A85912B8-82EE-DA4A-AF26-F39F32FA5BE1}" srcOrd="0" destOrd="0" presId="urn:microsoft.com/office/officeart/2005/8/layout/list1"/>
    <dgm:cxn modelId="{B50992C5-B957-7449-8F05-F115DB3E3F84}" type="presOf" srcId="{08248FCB-8210-C949-8D05-C208FF8CE94F}" destId="{7440D5EB-216E-F747-842D-9430E037E39D}" srcOrd="0" destOrd="0" presId="urn:microsoft.com/office/officeart/2005/8/layout/list1"/>
    <dgm:cxn modelId="{415AA53B-4B0B-D44F-AF8E-716B95633B98}" srcId="{C7464FE3-276D-C448-BF71-DA79890EEE33}" destId="{6246E6C0-96BA-4646-A61A-084776414FAC}" srcOrd="0" destOrd="0" parTransId="{D4A3CBAC-B6F2-9A44-902A-DB8A3481349F}" sibTransId="{7A874A53-588B-FE4E-B376-6DADFD618951}"/>
    <dgm:cxn modelId="{6C4B82B2-332C-E14D-AFF1-E460694FC4F6}" type="presOf" srcId="{D3277BB9-6366-B44D-AE5E-028259723D03}" destId="{A6888EDB-B4C6-4D41-B1A9-CDCEC1C5DBB0}" srcOrd="0" destOrd="0" presId="urn:microsoft.com/office/officeart/2005/8/layout/list1"/>
    <dgm:cxn modelId="{98E7BE49-1E17-9345-8B7E-5E9C203CFCB7}" type="presParOf" srcId="{523E8BD5-7FB2-4D4B-863A-62AC58504B68}" destId="{832F7CA8-258C-154E-BBDC-56FDF63738D8}" srcOrd="0" destOrd="0" presId="urn:microsoft.com/office/officeart/2005/8/layout/list1"/>
    <dgm:cxn modelId="{B5774352-6033-F84E-A8C5-FA95218C04F6}" type="presParOf" srcId="{832F7CA8-258C-154E-BBDC-56FDF63738D8}" destId="{8C39E2B4-A3BD-014B-B398-509A11E493E4}" srcOrd="0" destOrd="0" presId="urn:microsoft.com/office/officeart/2005/8/layout/list1"/>
    <dgm:cxn modelId="{B7A52F78-F660-3040-98E9-4705804ED69F}" type="presParOf" srcId="{832F7CA8-258C-154E-BBDC-56FDF63738D8}" destId="{F1DA11F0-60D7-6F4D-8994-D2FF48D6B500}" srcOrd="1" destOrd="0" presId="urn:microsoft.com/office/officeart/2005/8/layout/list1"/>
    <dgm:cxn modelId="{0CE3ECAE-8B38-7C4A-AAC8-599B15E57C11}" type="presParOf" srcId="{523E8BD5-7FB2-4D4B-863A-62AC58504B68}" destId="{565658A2-3E36-8D4E-8E6E-9A7030CCAB52}" srcOrd="1" destOrd="0" presId="urn:microsoft.com/office/officeart/2005/8/layout/list1"/>
    <dgm:cxn modelId="{65CD3695-2BA9-A04D-89B5-1ED1947448D5}" type="presParOf" srcId="{523E8BD5-7FB2-4D4B-863A-62AC58504B68}" destId="{A6888EDB-B4C6-4D41-B1A9-CDCEC1C5DBB0}" srcOrd="2" destOrd="0" presId="urn:microsoft.com/office/officeart/2005/8/layout/list1"/>
    <dgm:cxn modelId="{33753E80-FB83-6545-AF07-3D763AFEB4BA}" type="presParOf" srcId="{523E8BD5-7FB2-4D4B-863A-62AC58504B68}" destId="{80E8A4CD-38E9-694A-8595-073A8CE6AF24}" srcOrd="3" destOrd="0" presId="urn:microsoft.com/office/officeart/2005/8/layout/list1"/>
    <dgm:cxn modelId="{764107C2-0BC4-A042-BB1B-FB73E7B47026}" type="presParOf" srcId="{523E8BD5-7FB2-4D4B-863A-62AC58504B68}" destId="{999CAD80-ED76-944C-81CF-13C390016394}" srcOrd="4" destOrd="0" presId="urn:microsoft.com/office/officeart/2005/8/layout/list1"/>
    <dgm:cxn modelId="{8A07CD89-0F12-FC43-AA85-9AC5E8E1DBBE}" type="presParOf" srcId="{999CAD80-ED76-944C-81CF-13C390016394}" destId="{A85912B8-82EE-DA4A-AF26-F39F32FA5BE1}" srcOrd="0" destOrd="0" presId="urn:microsoft.com/office/officeart/2005/8/layout/list1"/>
    <dgm:cxn modelId="{26EAFAF1-62E3-7745-A3C1-767C6949D6D2}" type="presParOf" srcId="{999CAD80-ED76-944C-81CF-13C390016394}" destId="{FD063385-A997-A74B-964D-E5CC00684328}" srcOrd="1" destOrd="0" presId="urn:microsoft.com/office/officeart/2005/8/layout/list1"/>
    <dgm:cxn modelId="{EACD658E-2FA0-AD45-A1B9-3993FD74C616}" type="presParOf" srcId="{523E8BD5-7FB2-4D4B-863A-62AC58504B68}" destId="{8DBC3223-C681-E04F-8D82-DC767575D094}" srcOrd="5" destOrd="0" presId="urn:microsoft.com/office/officeart/2005/8/layout/list1"/>
    <dgm:cxn modelId="{C493509C-4575-DE4E-8E40-76A2E42877BD}" type="presParOf" srcId="{523E8BD5-7FB2-4D4B-863A-62AC58504B68}" destId="{7440D5EB-216E-F747-842D-9430E037E39D}"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3d1" qsCatId="3D" csTypeId="urn:microsoft.com/office/officeart/2005/8/colors/accent1_2" csCatId="accent1" phldr="1"/>
      <dgm:spPr/>
      <dgm:t>
        <a:bodyPr/>
        <a:lstStyle/>
        <a:p>
          <a:endParaRPr lang="fr-FR"/>
        </a:p>
      </dgm:t>
    </dgm:pt>
    <dgm:pt modelId="{6246E6C0-96BA-4646-A61A-084776414FAC}">
      <dgm:prSet phldrT="[Texte]"/>
      <dgm:spPr/>
      <dgm:t>
        <a:bodyPr/>
        <a:lstStyle/>
        <a:p>
          <a:r>
            <a:rPr lang="fr-FR" dirty="0" smtClean="0"/>
            <a:t>Zones de page PDF</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D3277BB9-6366-B44D-AE5E-028259723D03}">
      <dgm:prSet phldrT="[Texte]"/>
      <dgm:spPr>
        <a:blipFill rotWithShape="0">
          <a:blip xmlns:r="http://schemas.openxmlformats.org/officeDocument/2006/relationships" r:embed="rId1"/>
          <a:stretch>
            <a:fillRect/>
          </a:stretch>
        </a:blipFill>
      </dgm:spPr>
      <dgm:t>
        <a:bodyPr/>
        <a:lstStyle/>
        <a:p>
          <a:endParaRPr lang="fr-FR" dirty="0"/>
        </a:p>
      </dgm:t>
    </dgm:pt>
    <dgm:pt modelId="{0185EE52-7FFE-BC47-B9CE-DBBA5DF1E24F}" type="parTrans" cxnId="{B3C590F8-B6EE-E941-AE12-53FA995AE919}">
      <dgm:prSet/>
      <dgm:spPr/>
      <dgm:t>
        <a:bodyPr/>
        <a:lstStyle/>
        <a:p>
          <a:endParaRPr lang="fr-FR"/>
        </a:p>
      </dgm:t>
    </dgm:pt>
    <dgm:pt modelId="{6C466EC8-515F-3D48-A764-D43F14A95214}" type="sibTrans" cxnId="{B3C590F8-B6EE-E941-AE12-53FA995AE919}">
      <dgm:prSet/>
      <dgm:spPr/>
      <dgm:t>
        <a:bodyPr/>
        <a:lstStyle/>
        <a:p>
          <a:endParaRPr lang="fr-FR"/>
        </a:p>
      </dgm:t>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t>
        <a:bodyPr/>
        <a:lstStyle/>
        <a:p>
          <a:endParaRPr lang="fr-FR"/>
        </a:p>
      </dgm:t>
    </dgm:pt>
    <dgm:pt modelId="{8C39E2B4-A3BD-014B-B398-509A11E493E4}" type="pres">
      <dgm:prSet presAssocID="{6246E6C0-96BA-4646-A61A-084776414FAC}" presName="parentLeftMargin" presStyleLbl="node1" presStyleIdx="0" presStyleCnt="1"/>
      <dgm:spPr/>
      <dgm:t>
        <a:bodyPr/>
        <a:lstStyle/>
        <a:p>
          <a:endParaRPr lang="fr-FR"/>
        </a:p>
      </dgm:t>
    </dgm:pt>
    <dgm:pt modelId="{F1DA11F0-60D7-6F4D-8994-D2FF48D6B500}" type="pres">
      <dgm:prSet presAssocID="{6246E6C0-96BA-4646-A61A-084776414FAC}" presName="parentText" presStyleLbl="node1" presStyleIdx="0" presStyleCnt="1" custLinFactY="-58608" custLinFactNeighborX="-16718" custLinFactNeighborY="-100000">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t>
        <a:bodyPr/>
        <a:lstStyle/>
        <a:p>
          <a:endParaRPr lang="fr-FR"/>
        </a:p>
      </dgm:t>
    </dgm:pt>
    <dgm:pt modelId="{A6888EDB-B4C6-4D41-B1A9-CDCEC1C5DBB0}" type="pres">
      <dgm:prSet presAssocID="{6246E6C0-96BA-4646-A61A-084776414FAC}" presName="childText" presStyleLbl="conFgAcc1" presStyleIdx="0" presStyleCnt="1" custScaleY="377485">
        <dgm:presLayoutVars>
          <dgm:bulletEnabled val="1"/>
        </dgm:presLayoutVars>
      </dgm:prSet>
      <dgm:spPr/>
      <dgm:t>
        <a:bodyPr/>
        <a:lstStyle/>
        <a:p>
          <a:endParaRPr lang="fr-FR"/>
        </a:p>
      </dgm:t>
    </dgm:pt>
  </dgm:ptLst>
  <dgm:cxnLst>
    <dgm:cxn modelId="{A686F9AD-7D9F-F24B-A120-88B55ACCD64B}" type="presOf" srcId="{C7464FE3-276D-C448-BF71-DA79890EEE33}" destId="{523E8BD5-7FB2-4D4B-863A-62AC58504B68}" srcOrd="0" destOrd="0" presId="urn:microsoft.com/office/officeart/2005/8/layout/list1"/>
    <dgm:cxn modelId="{04986F59-DB6F-504E-AD58-ECEF851BE1AF}" type="presOf" srcId="{D3277BB9-6366-B44D-AE5E-028259723D03}" destId="{A6888EDB-B4C6-4D41-B1A9-CDCEC1C5DBB0}" srcOrd="0" destOrd="0" presId="urn:microsoft.com/office/officeart/2005/8/layout/list1"/>
    <dgm:cxn modelId="{D6B1D344-A373-BC4C-A610-2C362D70B8F9}" type="presOf" srcId="{6246E6C0-96BA-4646-A61A-084776414FAC}" destId="{F1DA11F0-60D7-6F4D-8994-D2FF48D6B500}" srcOrd="1" destOrd="0" presId="urn:microsoft.com/office/officeart/2005/8/layout/list1"/>
    <dgm:cxn modelId="{9BC4D218-5996-1249-9E67-6F75078CD20E}" type="presOf" srcId="{6246E6C0-96BA-4646-A61A-084776414FAC}" destId="{8C39E2B4-A3BD-014B-B398-509A11E493E4}" srcOrd="0" destOrd="0" presId="urn:microsoft.com/office/officeart/2005/8/layout/list1"/>
    <dgm:cxn modelId="{B3C590F8-B6EE-E941-AE12-53FA995AE919}" srcId="{6246E6C0-96BA-4646-A61A-084776414FAC}" destId="{D3277BB9-6366-B44D-AE5E-028259723D03}" srcOrd="0" destOrd="0" parTransId="{0185EE52-7FFE-BC47-B9CE-DBBA5DF1E24F}" sibTransId="{6C466EC8-515F-3D48-A764-D43F14A95214}"/>
    <dgm:cxn modelId="{415AA53B-4B0B-D44F-AF8E-716B95633B98}" srcId="{C7464FE3-276D-C448-BF71-DA79890EEE33}" destId="{6246E6C0-96BA-4646-A61A-084776414FAC}" srcOrd="0" destOrd="0" parTransId="{D4A3CBAC-B6F2-9A44-902A-DB8A3481349F}" sibTransId="{7A874A53-588B-FE4E-B376-6DADFD618951}"/>
    <dgm:cxn modelId="{258A488F-5775-5A42-B385-F172B7B92E9D}" type="presParOf" srcId="{523E8BD5-7FB2-4D4B-863A-62AC58504B68}" destId="{832F7CA8-258C-154E-BBDC-56FDF63738D8}" srcOrd="0" destOrd="0" presId="urn:microsoft.com/office/officeart/2005/8/layout/list1"/>
    <dgm:cxn modelId="{14E7FE9F-456B-9A4F-9E3B-CBBF99F42E5D}" type="presParOf" srcId="{832F7CA8-258C-154E-BBDC-56FDF63738D8}" destId="{8C39E2B4-A3BD-014B-B398-509A11E493E4}" srcOrd="0" destOrd="0" presId="urn:microsoft.com/office/officeart/2005/8/layout/list1"/>
    <dgm:cxn modelId="{D61C97D0-FD1A-A04D-B499-B27817D778C4}" type="presParOf" srcId="{832F7CA8-258C-154E-BBDC-56FDF63738D8}" destId="{F1DA11F0-60D7-6F4D-8994-D2FF48D6B500}" srcOrd="1" destOrd="0" presId="urn:microsoft.com/office/officeart/2005/8/layout/list1"/>
    <dgm:cxn modelId="{D3EEE173-EC4A-D44D-8206-34B973418AA5}" type="presParOf" srcId="{523E8BD5-7FB2-4D4B-863A-62AC58504B68}" destId="{565658A2-3E36-8D4E-8E6E-9A7030CCAB52}" srcOrd="1" destOrd="0" presId="urn:microsoft.com/office/officeart/2005/8/layout/list1"/>
    <dgm:cxn modelId="{C5BAFD8E-87FE-644E-81FD-AC13A4DD68FF}" type="presParOf" srcId="{523E8BD5-7FB2-4D4B-863A-62AC58504B68}" destId="{A6888EDB-B4C6-4D41-B1A9-CDCEC1C5DB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4" qsCatId="simple" csTypeId="urn:microsoft.com/office/officeart/2005/8/colors/accent2_5" csCatId="accent2" phldr="1"/>
      <dgm:spPr/>
      <dgm:t>
        <a:bodyPr/>
        <a:lstStyle/>
        <a:p>
          <a:endParaRPr lang="fr-FR"/>
        </a:p>
      </dgm:t>
    </dgm:pt>
    <dgm:pt modelId="{6246E6C0-96BA-4646-A61A-084776414FAC}">
      <dgm:prSet phldrT="[Texte]"/>
      <dgm:spPr/>
      <dgm:t>
        <a:bodyPr/>
        <a:lstStyle/>
        <a:p>
          <a:r>
            <a:rPr lang="fr-FR" dirty="0" smtClean="0"/>
            <a:t>International</a:t>
          </a:r>
          <a:r>
            <a:rPr lang="fr-FR" baseline="0" dirty="0" smtClean="0"/>
            <a:t> </a:t>
          </a:r>
          <a:r>
            <a:rPr lang="fr-FR" baseline="0" dirty="0" err="1" smtClean="0"/>
            <a:t>Organization</a:t>
          </a:r>
          <a:r>
            <a:rPr lang="fr-FR" baseline="0" dirty="0" smtClean="0"/>
            <a:t> for Standardisation</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9B6EDC98-FB22-E044-8A13-8665F731EA32}">
      <dgm:prSet phldrT="[Texte]"/>
      <dgm:spPr/>
      <dgm:t>
        <a:bodyPr/>
        <a:lstStyle/>
        <a:p>
          <a:r>
            <a:rPr lang="fr-FR" dirty="0" smtClean="0"/>
            <a:t>Organisation internationale de standardisation</a:t>
          </a:r>
          <a:endParaRPr lang="fr-FR" dirty="0"/>
        </a:p>
      </dgm:t>
    </dgm:pt>
    <dgm:pt modelId="{A2A33F69-7CD6-E048-8AFF-732B5927E7DD}" type="parTrans" cxnId="{9BA2B3CC-2604-5341-9033-3BDCB1766192}">
      <dgm:prSet/>
      <dgm:spPr/>
      <dgm:t>
        <a:bodyPr/>
        <a:lstStyle/>
        <a:p>
          <a:endParaRPr lang="fr-FR"/>
        </a:p>
      </dgm:t>
    </dgm:pt>
    <dgm:pt modelId="{0C36D918-53A8-6848-86BD-CA4E133A685A}" type="sibTrans" cxnId="{9BA2B3CC-2604-5341-9033-3BDCB1766192}">
      <dgm:prSet/>
      <dgm:spPr/>
      <dgm:t>
        <a:bodyPr/>
        <a:lstStyle/>
        <a:p>
          <a:endParaRPr lang="fr-FR"/>
        </a:p>
      </dgm:t>
    </dgm:pt>
    <dgm:pt modelId="{39EA305F-92CA-0F48-A0BF-DD97480EABFB}">
      <dgm:prSet phldrT="[Texte]"/>
      <dgm:spPr/>
      <dgm:t>
        <a:bodyPr/>
        <a:lstStyle/>
        <a:p>
          <a:r>
            <a:rPr lang="fr-FR" dirty="0" smtClean="0"/>
            <a:t>Fondation en 1947</a:t>
          </a:r>
          <a:endParaRPr lang="fr-FR" dirty="0"/>
        </a:p>
      </dgm:t>
    </dgm:pt>
    <dgm:pt modelId="{F823E552-E8A1-8442-98B2-C0E5E27496D1}" type="parTrans" cxnId="{2740A597-AEB1-CC41-804A-8F51901D26E3}">
      <dgm:prSet/>
      <dgm:spPr/>
      <dgm:t>
        <a:bodyPr/>
        <a:lstStyle/>
        <a:p>
          <a:endParaRPr lang="fr-FR"/>
        </a:p>
      </dgm:t>
    </dgm:pt>
    <dgm:pt modelId="{131BE4A5-BE5A-D34C-BD60-D174C9A7D200}" type="sibTrans" cxnId="{2740A597-AEB1-CC41-804A-8F51901D26E3}">
      <dgm:prSet/>
      <dgm:spPr/>
      <dgm:t>
        <a:bodyPr/>
        <a:lstStyle/>
        <a:p>
          <a:endParaRPr lang="fr-FR"/>
        </a:p>
      </dgm:t>
    </dgm:pt>
    <dgm:pt modelId="{7ABB6C88-BF9E-BD4E-984A-8A443644AE35}">
      <dgm:prSet phldrT="[Texte]"/>
      <dgm:spPr/>
      <dgm:t>
        <a:bodyPr/>
        <a:lstStyle/>
        <a:p>
          <a:endParaRPr lang="fr-FR" dirty="0"/>
        </a:p>
      </dgm:t>
    </dgm:pt>
    <dgm:pt modelId="{EE67B660-CF91-5C4D-A685-FA187593A354}" type="parTrans" cxnId="{349DB0B0-2A24-404B-9DA5-BB319522A20E}">
      <dgm:prSet/>
      <dgm:spPr/>
      <dgm:t>
        <a:bodyPr/>
        <a:lstStyle/>
        <a:p>
          <a:endParaRPr lang="fr-FR"/>
        </a:p>
      </dgm:t>
    </dgm:pt>
    <dgm:pt modelId="{34C85335-967D-F343-BBA8-7578634F9F03}" type="sibTrans" cxnId="{349DB0B0-2A24-404B-9DA5-BB319522A20E}">
      <dgm:prSet/>
      <dgm:spPr/>
      <dgm:t>
        <a:bodyPr/>
        <a:lstStyle/>
        <a:p>
          <a:endParaRPr lang="fr-FR"/>
        </a:p>
      </dgm:t>
    </dgm:pt>
    <dgm:pt modelId="{446F52BB-11FC-EC4B-94FC-541104731BF4}">
      <dgm:prSet phldrT="[Texte]"/>
      <dgm:spPr/>
      <dgm:t>
        <a:bodyPr/>
        <a:lstStyle/>
        <a:p>
          <a:r>
            <a:rPr lang="fr-FR" dirty="0" smtClean="0"/>
            <a:t>Genève</a:t>
          </a:r>
          <a:endParaRPr lang="fr-FR" dirty="0"/>
        </a:p>
      </dgm:t>
    </dgm:pt>
    <dgm:pt modelId="{194E500C-59B3-6343-A942-F6ECA61475EB}" type="parTrans" cxnId="{26A9FA96-D8D1-6741-AD49-17BD345B8824}">
      <dgm:prSet/>
      <dgm:spPr/>
      <dgm:t>
        <a:bodyPr/>
        <a:lstStyle/>
        <a:p>
          <a:endParaRPr lang="fr-FR"/>
        </a:p>
      </dgm:t>
    </dgm:pt>
    <dgm:pt modelId="{4B81BD49-84B3-5B41-B05A-9443EB50DE27}" type="sibTrans" cxnId="{26A9FA96-D8D1-6741-AD49-17BD345B8824}">
      <dgm:prSet/>
      <dgm:spPr/>
      <dgm:t>
        <a:bodyPr/>
        <a:lstStyle/>
        <a:p>
          <a:endParaRPr lang="fr-FR"/>
        </a:p>
      </dgm:t>
    </dgm:pt>
    <dgm:pt modelId="{F638061C-AB4C-DD42-AF63-53CB7C9F65AB}">
      <dgm:prSet phldrT="[Texte]"/>
      <dgm:spPr/>
      <dgm:t>
        <a:bodyPr/>
        <a:lstStyle/>
        <a:p>
          <a:r>
            <a:rPr lang="fr-FR" dirty="0" smtClean="0"/>
            <a:t>164 pays</a:t>
          </a:r>
          <a:endParaRPr lang="fr-FR" dirty="0"/>
        </a:p>
      </dgm:t>
    </dgm:pt>
    <dgm:pt modelId="{8A350219-7373-4D44-A765-3DBCB003120E}" type="parTrans" cxnId="{32499D99-216A-4C4B-A6BD-8B49344BB959}">
      <dgm:prSet/>
      <dgm:spPr/>
      <dgm:t>
        <a:bodyPr/>
        <a:lstStyle/>
        <a:p>
          <a:endParaRPr lang="fr-FR"/>
        </a:p>
      </dgm:t>
    </dgm:pt>
    <dgm:pt modelId="{139E38E7-C1C3-524B-9C32-73F6DB979063}" type="sibTrans" cxnId="{32499D99-216A-4C4B-A6BD-8B49344BB959}">
      <dgm:prSet/>
      <dgm:spPr/>
      <dgm:t>
        <a:bodyPr/>
        <a:lstStyle/>
        <a:p>
          <a:endParaRPr lang="fr-FR"/>
        </a:p>
      </dgm:t>
    </dgm:pt>
    <dgm:pt modelId="{C3049758-0B55-594A-9089-F264ADDD1203}">
      <dgm:prSet phldrT="[Texte]"/>
      <dgm:spPr/>
      <dgm:t>
        <a:bodyPr/>
        <a:lstStyle/>
        <a:p>
          <a:r>
            <a:rPr lang="fr-FR" dirty="0" smtClean="0"/>
            <a:t>Organisme non gouvernemental</a:t>
          </a:r>
          <a:endParaRPr lang="fr-FR" dirty="0"/>
        </a:p>
      </dgm:t>
    </dgm:pt>
    <dgm:pt modelId="{C9B0414A-70D4-194A-9A79-F42BB8E3A01B}" type="parTrans" cxnId="{C4FEF318-D617-3548-93E7-C08AB64D7F0E}">
      <dgm:prSet/>
      <dgm:spPr/>
      <dgm:t>
        <a:bodyPr/>
        <a:lstStyle/>
        <a:p>
          <a:endParaRPr lang="fr-FR"/>
        </a:p>
      </dgm:t>
    </dgm:pt>
    <dgm:pt modelId="{BE6A1B75-C70F-0F4C-A6E1-0975160451E9}" type="sibTrans" cxnId="{C4FEF318-D617-3548-93E7-C08AB64D7F0E}">
      <dgm:prSet/>
      <dgm:spPr/>
      <dgm:t>
        <a:bodyPr/>
        <a:lstStyle/>
        <a:p>
          <a:endParaRPr lang="fr-FR"/>
        </a:p>
      </dgm:t>
    </dgm:pt>
    <dgm:pt modelId="{B33D61F0-8AC0-6C40-B5DF-4B9999DAB968}">
      <dgm:prSet phldrT="[Texte]"/>
      <dgm:spPr/>
      <dgm:t>
        <a:bodyPr/>
        <a:lstStyle/>
        <a:p>
          <a:r>
            <a:rPr lang="fr-FR" dirty="0" smtClean="0">
              <a:hlinkClick xmlns:r="http://schemas.openxmlformats.org/officeDocument/2006/relationships" r:id="rId1"/>
            </a:rPr>
            <a:t>http://www.iso.org</a:t>
          </a:r>
          <a:endParaRPr lang="fr-FR" dirty="0"/>
        </a:p>
      </dgm:t>
    </dgm:pt>
    <dgm:pt modelId="{E600C071-DC38-9C42-A999-B1760C412B37}" type="parTrans" cxnId="{1FB119BC-0A3B-6A45-841A-FC26FBCE535B}">
      <dgm:prSet/>
      <dgm:spPr/>
      <dgm:t>
        <a:bodyPr/>
        <a:lstStyle/>
        <a:p>
          <a:endParaRPr lang="fr-FR"/>
        </a:p>
      </dgm:t>
    </dgm:pt>
    <dgm:pt modelId="{C6B80DCC-1D10-414C-8576-95BA4B835560}" type="sibTrans" cxnId="{1FB119BC-0A3B-6A45-841A-FC26FBCE535B}">
      <dgm:prSet/>
      <dgm:spPr/>
      <dgm:t>
        <a:bodyPr/>
        <a:lstStyle/>
        <a:p>
          <a:endParaRPr lang="fr-FR"/>
        </a:p>
      </dgm:t>
    </dgm:pt>
    <dgm:pt modelId="{C2FA8107-C691-A145-91B1-C1D2F1139EFE}">
      <dgm:prSet phldrT="[Texte]"/>
      <dgm:spPr/>
      <dgm:t>
        <a:bodyPr/>
        <a:lstStyle/>
        <a:p>
          <a:r>
            <a:rPr lang="fr-FR" dirty="0" smtClean="0"/>
            <a:t>Avantage des normes :</a:t>
          </a:r>
          <a:endParaRPr lang="fr-FR" dirty="0"/>
        </a:p>
      </dgm:t>
    </dgm:pt>
    <dgm:pt modelId="{D5E8A754-593D-754A-8B58-378A11222255}" type="parTrans" cxnId="{18AD75D5-C8F6-334C-93BE-D952BACBB44F}">
      <dgm:prSet/>
      <dgm:spPr/>
      <dgm:t>
        <a:bodyPr/>
        <a:lstStyle/>
        <a:p>
          <a:endParaRPr lang="fr-FR"/>
        </a:p>
      </dgm:t>
    </dgm:pt>
    <dgm:pt modelId="{D85DE9D8-9F9E-E649-84D5-F4EFACCFE380}" type="sibTrans" cxnId="{18AD75D5-C8F6-334C-93BE-D952BACBB44F}">
      <dgm:prSet/>
      <dgm:spPr/>
      <dgm:t>
        <a:bodyPr/>
        <a:lstStyle/>
        <a:p>
          <a:endParaRPr lang="fr-FR"/>
        </a:p>
      </dgm:t>
    </dgm:pt>
    <dgm:pt modelId="{FC439060-E58D-214F-B8DF-F5A1BCCDD370}">
      <dgm:prSet phldrT="[Texte]"/>
      <dgm:spPr/>
      <dgm:t>
        <a:bodyPr/>
        <a:lstStyle/>
        <a:p>
          <a:r>
            <a:rPr lang="fr-FR" dirty="0" smtClean="0"/>
            <a:t>Renforce l’efficacité de l’industrie</a:t>
          </a:r>
          <a:endParaRPr lang="fr-FR" dirty="0"/>
        </a:p>
      </dgm:t>
    </dgm:pt>
    <dgm:pt modelId="{F07DF719-F702-4040-A4F3-06CB92CC1FE6}" type="parTrans" cxnId="{657D3B6E-BC44-024F-81DF-99CE1F7F925E}">
      <dgm:prSet/>
      <dgm:spPr/>
      <dgm:t>
        <a:bodyPr/>
        <a:lstStyle/>
        <a:p>
          <a:endParaRPr lang="fr-FR"/>
        </a:p>
      </dgm:t>
    </dgm:pt>
    <dgm:pt modelId="{0AC49951-C80B-414F-A9B0-32974B4A8086}" type="sibTrans" cxnId="{657D3B6E-BC44-024F-81DF-99CE1F7F925E}">
      <dgm:prSet/>
      <dgm:spPr/>
      <dgm:t>
        <a:bodyPr/>
        <a:lstStyle/>
        <a:p>
          <a:endParaRPr lang="fr-FR"/>
        </a:p>
      </dgm:t>
    </dgm:pt>
    <dgm:pt modelId="{F3A4989C-BABE-4E47-A3CF-B0D860128DB1}">
      <dgm:prSet phldrT="[Texte]"/>
      <dgm:spPr/>
      <dgm:t>
        <a:bodyPr/>
        <a:lstStyle/>
        <a:p>
          <a:r>
            <a:rPr lang="fr-FR" dirty="0" smtClean="0"/>
            <a:t>Ouvre des marchés internationaux</a:t>
          </a:r>
          <a:endParaRPr lang="fr-FR" dirty="0"/>
        </a:p>
      </dgm:t>
    </dgm:pt>
    <dgm:pt modelId="{88E70F49-B828-BD41-8361-8FCF79241C98}" type="parTrans" cxnId="{06D65B55-B109-744E-92BA-BC10E580DD28}">
      <dgm:prSet/>
      <dgm:spPr/>
      <dgm:t>
        <a:bodyPr/>
        <a:lstStyle/>
        <a:p>
          <a:endParaRPr lang="fr-FR"/>
        </a:p>
      </dgm:t>
    </dgm:pt>
    <dgm:pt modelId="{24154872-DF5E-A544-8238-575458929487}" type="sibTrans" cxnId="{06D65B55-B109-744E-92BA-BC10E580DD28}">
      <dgm:prSet/>
      <dgm:spPr/>
      <dgm:t>
        <a:bodyPr/>
        <a:lstStyle/>
        <a:p>
          <a:endParaRPr lang="fr-FR"/>
        </a:p>
      </dgm:t>
    </dgm:pt>
    <dgm:pt modelId="{F30E4C02-48FF-3149-9EE0-767EB4A8D82D}">
      <dgm:prSet phldrT="[Texte]"/>
      <dgm:spPr/>
      <dgm:t>
        <a:bodyPr/>
        <a:lstStyle/>
        <a:p>
          <a:r>
            <a:rPr lang="fr-FR" dirty="0" smtClean="0"/>
            <a:t>Réduit les obstacles techniques au commerce</a:t>
          </a:r>
          <a:endParaRPr lang="fr-FR" dirty="0"/>
        </a:p>
      </dgm:t>
    </dgm:pt>
    <dgm:pt modelId="{E87D6342-2F43-B44C-B8E7-CAD9C20F7F41}" type="parTrans" cxnId="{05DCD9D4-EED9-D841-AB10-1B15824E5D5D}">
      <dgm:prSet/>
      <dgm:spPr/>
      <dgm:t>
        <a:bodyPr/>
        <a:lstStyle/>
        <a:p>
          <a:endParaRPr lang="fr-FR"/>
        </a:p>
      </dgm:t>
    </dgm:pt>
    <dgm:pt modelId="{E5E87D35-B09F-F84F-AAFC-52A4C2D5D52E}" type="sibTrans" cxnId="{05DCD9D4-EED9-D841-AB10-1B15824E5D5D}">
      <dgm:prSet/>
      <dgm:spPr/>
      <dgm:t>
        <a:bodyPr/>
        <a:lstStyle/>
        <a:p>
          <a:endParaRPr lang="fr-FR"/>
        </a:p>
      </dgm:t>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t>
        <a:bodyPr/>
        <a:lstStyle/>
        <a:p>
          <a:endParaRPr lang="fr-FR"/>
        </a:p>
      </dgm:t>
    </dgm:pt>
    <dgm:pt modelId="{8C39E2B4-A3BD-014B-B398-509A11E493E4}" type="pres">
      <dgm:prSet presAssocID="{6246E6C0-96BA-4646-A61A-084776414FAC}" presName="parentLeftMargin" presStyleLbl="node1" presStyleIdx="0" presStyleCnt="1"/>
      <dgm:spPr/>
      <dgm:t>
        <a:bodyPr/>
        <a:lstStyle/>
        <a:p>
          <a:endParaRPr lang="fr-FR"/>
        </a:p>
      </dgm:t>
    </dgm:pt>
    <dgm:pt modelId="{F1DA11F0-60D7-6F4D-8994-D2FF48D6B500}" type="pres">
      <dgm:prSet presAssocID="{6246E6C0-96BA-4646-A61A-084776414FAC}" presName="parentText" presStyleLbl="node1" presStyleIdx="0" presStyleCnt="1" custScaleX="150037" custScaleY="157907" custLinFactNeighborX="-85126" custLinFactNeighborY="-25787">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t>
        <a:bodyPr/>
        <a:lstStyle/>
        <a:p>
          <a:endParaRPr lang="fr-FR"/>
        </a:p>
      </dgm:t>
    </dgm:pt>
    <dgm:pt modelId="{A6888EDB-B4C6-4D41-B1A9-CDCEC1C5DBB0}" type="pres">
      <dgm:prSet presAssocID="{6246E6C0-96BA-4646-A61A-084776414FAC}" presName="childText" presStyleLbl="conFgAcc1" presStyleIdx="0" presStyleCnt="1">
        <dgm:presLayoutVars>
          <dgm:bulletEnabled val="1"/>
        </dgm:presLayoutVars>
      </dgm:prSet>
      <dgm:spPr/>
      <dgm:t>
        <a:bodyPr/>
        <a:lstStyle/>
        <a:p>
          <a:endParaRPr lang="fr-FR"/>
        </a:p>
      </dgm:t>
    </dgm:pt>
  </dgm:ptLst>
  <dgm:cxnLst>
    <dgm:cxn modelId="{109443BB-FB03-6E46-81B6-97FAF769A61F}" type="presOf" srcId="{C7464FE3-276D-C448-BF71-DA79890EEE33}" destId="{523E8BD5-7FB2-4D4B-863A-62AC58504B68}" srcOrd="0" destOrd="0" presId="urn:microsoft.com/office/officeart/2005/8/layout/list1"/>
    <dgm:cxn modelId="{9F09B88F-F761-B943-9651-1FDCBC6063FA}" type="presOf" srcId="{F30E4C02-48FF-3149-9EE0-767EB4A8D82D}" destId="{A6888EDB-B4C6-4D41-B1A9-CDCEC1C5DBB0}" srcOrd="0" destOrd="8" presId="urn:microsoft.com/office/officeart/2005/8/layout/list1"/>
    <dgm:cxn modelId="{F35EF074-E39A-CA46-A4F8-608BEE9836E4}" type="presOf" srcId="{F3A4989C-BABE-4E47-A3CF-B0D860128DB1}" destId="{A6888EDB-B4C6-4D41-B1A9-CDCEC1C5DBB0}" srcOrd="0" destOrd="9" presId="urn:microsoft.com/office/officeart/2005/8/layout/list1"/>
    <dgm:cxn modelId="{18AD75D5-C8F6-334C-93BE-D952BACBB44F}" srcId="{9B6EDC98-FB22-E044-8A13-8665F731EA32}" destId="{C2FA8107-C691-A145-91B1-C1D2F1139EFE}" srcOrd="5" destOrd="0" parTransId="{D5E8A754-593D-754A-8B58-378A11222255}" sibTransId="{D85DE9D8-9F9E-E649-84D5-F4EFACCFE380}"/>
    <dgm:cxn modelId="{F302A800-2F19-C549-B02F-0586C8B7FBBD}" type="presOf" srcId="{FC439060-E58D-214F-B8DF-F5A1BCCDD370}" destId="{A6888EDB-B4C6-4D41-B1A9-CDCEC1C5DBB0}" srcOrd="0" destOrd="7" presId="urn:microsoft.com/office/officeart/2005/8/layout/list1"/>
    <dgm:cxn modelId="{CB650E8A-7A29-2E4E-89AB-FA83FFE89839}" type="presOf" srcId="{9B6EDC98-FB22-E044-8A13-8665F731EA32}" destId="{A6888EDB-B4C6-4D41-B1A9-CDCEC1C5DBB0}" srcOrd="0" destOrd="0" presId="urn:microsoft.com/office/officeart/2005/8/layout/list1"/>
    <dgm:cxn modelId="{0D90BE04-6C5C-064F-A077-82B326743630}" type="presOf" srcId="{F638061C-AB4C-DD42-AF63-53CB7C9F65AB}" destId="{A6888EDB-B4C6-4D41-B1A9-CDCEC1C5DBB0}" srcOrd="0" destOrd="3" presId="urn:microsoft.com/office/officeart/2005/8/layout/list1"/>
    <dgm:cxn modelId="{5EFF0A41-BEA1-D74F-9BC7-56F354905DCD}" type="presOf" srcId="{6246E6C0-96BA-4646-A61A-084776414FAC}" destId="{8C39E2B4-A3BD-014B-B398-509A11E493E4}" srcOrd="0" destOrd="0" presId="urn:microsoft.com/office/officeart/2005/8/layout/list1"/>
    <dgm:cxn modelId="{BA970382-557C-554E-88E1-0A09A43B51FD}" type="presOf" srcId="{39EA305F-92CA-0F48-A0BF-DD97480EABFB}" destId="{A6888EDB-B4C6-4D41-B1A9-CDCEC1C5DBB0}" srcOrd="0" destOrd="1" presId="urn:microsoft.com/office/officeart/2005/8/layout/list1"/>
    <dgm:cxn modelId="{05DCD9D4-EED9-D841-AB10-1B15824E5D5D}" srcId="{C2FA8107-C691-A145-91B1-C1D2F1139EFE}" destId="{F30E4C02-48FF-3149-9EE0-767EB4A8D82D}" srcOrd="1" destOrd="0" parTransId="{E87D6342-2F43-B44C-B8E7-CAD9C20F7F41}" sibTransId="{E5E87D35-B09F-F84F-AAFC-52A4C2D5D52E}"/>
    <dgm:cxn modelId="{C4FEF318-D617-3548-93E7-C08AB64D7F0E}" srcId="{9B6EDC98-FB22-E044-8A13-8665F731EA32}" destId="{C3049758-0B55-594A-9089-F264ADDD1203}" srcOrd="3" destOrd="0" parTransId="{C9B0414A-70D4-194A-9A79-F42BB8E3A01B}" sibTransId="{BE6A1B75-C70F-0F4C-A6E1-0975160451E9}"/>
    <dgm:cxn modelId="{7F8FE18C-5DFB-6C40-A7D0-D6C810BEA333}" type="presOf" srcId="{C3049758-0B55-594A-9089-F264ADDD1203}" destId="{A6888EDB-B4C6-4D41-B1A9-CDCEC1C5DBB0}" srcOrd="0" destOrd="4" presId="urn:microsoft.com/office/officeart/2005/8/layout/list1"/>
    <dgm:cxn modelId="{26A9FA96-D8D1-6741-AD49-17BD345B8824}" srcId="{9B6EDC98-FB22-E044-8A13-8665F731EA32}" destId="{446F52BB-11FC-EC4B-94FC-541104731BF4}" srcOrd="1" destOrd="0" parTransId="{194E500C-59B3-6343-A942-F6ECA61475EB}" sibTransId="{4B81BD49-84B3-5B41-B05A-9443EB50DE27}"/>
    <dgm:cxn modelId="{40F55316-72FC-B34E-9872-9DBED01F4C97}" type="presOf" srcId="{7ABB6C88-BF9E-BD4E-984A-8A443644AE35}" destId="{A6888EDB-B4C6-4D41-B1A9-CDCEC1C5DBB0}" srcOrd="0" destOrd="10" presId="urn:microsoft.com/office/officeart/2005/8/layout/list1"/>
    <dgm:cxn modelId="{06D65B55-B109-744E-92BA-BC10E580DD28}" srcId="{C2FA8107-C691-A145-91B1-C1D2F1139EFE}" destId="{F3A4989C-BABE-4E47-A3CF-B0D860128DB1}" srcOrd="2" destOrd="0" parTransId="{88E70F49-B828-BD41-8361-8FCF79241C98}" sibTransId="{24154872-DF5E-A544-8238-575458929487}"/>
    <dgm:cxn modelId="{2740A597-AEB1-CC41-804A-8F51901D26E3}" srcId="{9B6EDC98-FB22-E044-8A13-8665F731EA32}" destId="{39EA305F-92CA-0F48-A0BF-DD97480EABFB}" srcOrd="0" destOrd="0" parTransId="{F823E552-E8A1-8442-98B2-C0E5E27496D1}" sibTransId="{131BE4A5-BE5A-D34C-BD60-D174C9A7D200}"/>
    <dgm:cxn modelId="{234ED247-511F-684F-901D-6890B1965655}" type="presOf" srcId="{6246E6C0-96BA-4646-A61A-084776414FAC}" destId="{F1DA11F0-60D7-6F4D-8994-D2FF48D6B500}" srcOrd="1" destOrd="0" presId="urn:microsoft.com/office/officeart/2005/8/layout/list1"/>
    <dgm:cxn modelId="{657D3B6E-BC44-024F-81DF-99CE1F7F925E}" srcId="{C2FA8107-C691-A145-91B1-C1D2F1139EFE}" destId="{FC439060-E58D-214F-B8DF-F5A1BCCDD370}" srcOrd="0" destOrd="0" parTransId="{F07DF719-F702-4040-A4F3-06CB92CC1FE6}" sibTransId="{0AC49951-C80B-414F-A9B0-32974B4A8086}"/>
    <dgm:cxn modelId="{9BA2B3CC-2604-5341-9033-3BDCB1766192}" srcId="{6246E6C0-96BA-4646-A61A-084776414FAC}" destId="{9B6EDC98-FB22-E044-8A13-8665F731EA32}" srcOrd="0" destOrd="0" parTransId="{A2A33F69-7CD6-E048-8AFF-732B5927E7DD}" sibTransId="{0C36D918-53A8-6848-86BD-CA4E133A685A}"/>
    <dgm:cxn modelId="{E6096F79-B41F-FC4C-82D2-28CCF4A0596B}" type="presOf" srcId="{B33D61F0-8AC0-6C40-B5DF-4B9999DAB968}" destId="{A6888EDB-B4C6-4D41-B1A9-CDCEC1C5DBB0}" srcOrd="0" destOrd="5" presId="urn:microsoft.com/office/officeart/2005/8/layout/list1"/>
    <dgm:cxn modelId="{32499D99-216A-4C4B-A6BD-8B49344BB959}" srcId="{9B6EDC98-FB22-E044-8A13-8665F731EA32}" destId="{F638061C-AB4C-DD42-AF63-53CB7C9F65AB}" srcOrd="2" destOrd="0" parTransId="{8A350219-7373-4D44-A765-3DBCB003120E}" sibTransId="{139E38E7-C1C3-524B-9C32-73F6DB979063}"/>
    <dgm:cxn modelId="{4966694A-0212-DA48-92A2-8A7F8FD5439D}" type="presOf" srcId="{446F52BB-11FC-EC4B-94FC-541104731BF4}" destId="{A6888EDB-B4C6-4D41-B1A9-CDCEC1C5DBB0}" srcOrd="0" destOrd="2" presId="urn:microsoft.com/office/officeart/2005/8/layout/list1"/>
    <dgm:cxn modelId="{349DB0B0-2A24-404B-9DA5-BB319522A20E}" srcId="{6246E6C0-96BA-4646-A61A-084776414FAC}" destId="{7ABB6C88-BF9E-BD4E-984A-8A443644AE35}" srcOrd="1" destOrd="0" parTransId="{EE67B660-CF91-5C4D-A685-FA187593A354}" sibTransId="{34C85335-967D-F343-BBA8-7578634F9F03}"/>
    <dgm:cxn modelId="{1FB119BC-0A3B-6A45-841A-FC26FBCE535B}" srcId="{9B6EDC98-FB22-E044-8A13-8665F731EA32}" destId="{B33D61F0-8AC0-6C40-B5DF-4B9999DAB968}" srcOrd="4" destOrd="0" parTransId="{E600C071-DC38-9C42-A999-B1760C412B37}" sibTransId="{C6B80DCC-1D10-414C-8576-95BA4B835560}"/>
    <dgm:cxn modelId="{150EDCA3-789B-6146-BAAA-861D3614F0FD}" type="presOf" srcId="{C2FA8107-C691-A145-91B1-C1D2F1139EFE}" destId="{A6888EDB-B4C6-4D41-B1A9-CDCEC1C5DBB0}" srcOrd="0" destOrd="6" presId="urn:microsoft.com/office/officeart/2005/8/layout/list1"/>
    <dgm:cxn modelId="{415AA53B-4B0B-D44F-AF8E-716B95633B98}" srcId="{C7464FE3-276D-C448-BF71-DA79890EEE33}" destId="{6246E6C0-96BA-4646-A61A-084776414FAC}" srcOrd="0" destOrd="0" parTransId="{D4A3CBAC-B6F2-9A44-902A-DB8A3481349F}" sibTransId="{7A874A53-588B-FE4E-B376-6DADFD618951}"/>
    <dgm:cxn modelId="{E1E4A3F4-5AFD-3C41-8A80-4DD789ACAD6A}" type="presParOf" srcId="{523E8BD5-7FB2-4D4B-863A-62AC58504B68}" destId="{832F7CA8-258C-154E-BBDC-56FDF63738D8}" srcOrd="0" destOrd="0" presId="urn:microsoft.com/office/officeart/2005/8/layout/list1"/>
    <dgm:cxn modelId="{5C7326B5-B2FE-9743-A3A9-CD01A66A2C81}" type="presParOf" srcId="{832F7CA8-258C-154E-BBDC-56FDF63738D8}" destId="{8C39E2B4-A3BD-014B-B398-509A11E493E4}" srcOrd="0" destOrd="0" presId="urn:microsoft.com/office/officeart/2005/8/layout/list1"/>
    <dgm:cxn modelId="{15456A18-AD7C-0F4B-9C05-B5EB7166ADEA}" type="presParOf" srcId="{832F7CA8-258C-154E-BBDC-56FDF63738D8}" destId="{F1DA11F0-60D7-6F4D-8994-D2FF48D6B500}" srcOrd="1" destOrd="0" presId="urn:microsoft.com/office/officeart/2005/8/layout/list1"/>
    <dgm:cxn modelId="{E99BFE1F-5031-7A47-8178-FE0F4E846F11}" type="presParOf" srcId="{523E8BD5-7FB2-4D4B-863A-62AC58504B68}" destId="{565658A2-3E36-8D4E-8E6E-9A7030CCAB52}" srcOrd="1" destOrd="0" presId="urn:microsoft.com/office/officeart/2005/8/layout/list1"/>
    <dgm:cxn modelId="{28EEC2CE-F6E3-964D-8500-C2AE7363CEA1}" type="presParOf" srcId="{523E8BD5-7FB2-4D4B-863A-62AC58504B68}" destId="{A6888EDB-B4C6-4D41-B1A9-CDCEC1C5DB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4" qsCatId="simple" csTypeId="urn:microsoft.com/office/officeart/2005/8/colors/accent3_2" csCatId="accent3" phldr="1"/>
      <dgm:spPr/>
      <dgm:t>
        <a:bodyPr/>
        <a:lstStyle/>
        <a:p>
          <a:endParaRPr lang="fr-FR"/>
        </a:p>
      </dgm:t>
    </dgm:pt>
    <dgm:pt modelId="{6246E6C0-96BA-4646-A61A-084776414FAC}">
      <dgm:prSet phldrT="[Texte]"/>
      <dgm:spPr/>
      <dgm:t>
        <a:bodyPr/>
        <a:lstStyle/>
        <a:p>
          <a:r>
            <a:rPr lang="fr-FR" dirty="0" smtClean="0"/>
            <a:t>ISO 15930 </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D3277BB9-6366-B44D-AE5E-028259723D03}">
      <dgm:prSet phldrT="[Texte]"/>
      <dgm:spPr/>
      <dgm:t>
        <a:bodyPr/>
        <a:lstStyle/>
        <a:p>
          <a:r>
            <a:rPr lang="fr-FR" dirty="0" smtClean="0"/>
            <a:t>Normes ISO PDF/X</a:t>
          </a:r>
          <a:endParaRPr lang="fr-FR" dirty="0"/>
        </a:p>
      </dgm:t>
    </dgm:pt>
    <dgm:pt modelId="{0185EE52-7FFE-BC47-B9CE-DBBA5DF1E24F}" type="parTrans" cxnId="{B3C590F8-B6EE-E941-AE12-53FA995AE919}">
      <dgm:prSet/>
      <dgm:spPr/>
      <dgm:t>
        <a:bodyPr/>
        <a:lstStyle/>
        <a:p>
          <a:endParaRPr lang="fr-FR"/>
        </a:p>
      </dgm:t>
    </dgm:pt>
    <dgm:pt modelId="{6C466EC8-515F-3D48-A764-D43F14A95214}" type="sibTrans" cxnId="{B3C590F8-B6EE-E941-AE12-53FA995AE919}">
      <dgm:prSet/>
      <dgm:spPr/>
      <dgm:t>
        <a:bodyPr/>
        <a:lstStyle/>
        <a:p>
          <a:endParaRPr lang="fr-FR"/>
        </a:p>
      </dgm:t>
    </dgm:pt>
    <dgm:pt modelId="{42FB5842-C3C1-874C-B4A3-FF4B4F1339C7}">
      <dgm:prSet phldrT="[Texte]"/>
      <dgm:spPr/>
      <dgm:t>
        <a:bodyPr/>
        <a:lstStyle/>
        <a:p>
          <a:r>
            <a:rPr lang="fr-FR" dirty="0" smtClean="0"/>
            <a:t>Pour l’impression:</a:t>
          </a:r>
          <a:endParaRPr lang="fr-FR" dirty="0"/>
        </a:p>
      </dgm:t>
    </dgm:pt>
    <dgm:pt modelId="{0E51148D-DD78-0449-A15E-6094C89E2932}" type="parTrans" cxnId="{9798D4B4-4DB1-4141-8849-714F823DA09F}">
      <dgm:prSet/>
      <dgm:spPr/>
    </dgm:pt>
    <dgm:pt modelId="{2B8CF072-9C43-1D4D-A7E6-00A6A0B64AF7}" type="sibTrans" cxnId="{9798D4B4-4DB1-4141-8849-714F823DA09F}">
      <dgm:prSet/>
      <dgm:spPr/>
    </dgm:pt>
    <dgm:pt modelId="{96E08A45-BC39-DD41-9C12-DFF6947598A9}">
      <dgm:prSet phldrT="[Texte]"/>
      <dgm:spPr/>
      <dgm:t>
        <a:bodyPr/>
        <a:lstStyle/>
        <a:p>
          <a:r>
            <a:rPr lang="fr-FR" dirty="0" smtClean="0"/>
            <a:t>PDF/X-1a:2003</a:t>
          </a:r>
          <a:endParaRPr lang="fr-FR" dirty="0"/>
        </a:p>
      </dgm:t>
    </dgm:pt>
    <dgm:pt modelId="{05D9D056-833C-A145-AD4B-ADC6EAEE47AC}" type="parTrans" cxnId="{710E1027-1EB8-0242-B1B6-AA28D977C738}">
      <dgm:prSet/>
      <dgm:spPr/>
    </dgm:pt>
    <dgm:pt modelId="{4D397811-CDDB-2D49-955C-720170184FC7}" type="sibTrans" cxnId="{710E1027-1EB8-0242-B1B6-AA28D977C738}">
      <dgm:prSet/>
      <dgm:spPr/>
    </dgm:pt>
    <dgm:pt modelId="{60BDEAD5-B9DE-C548-B64D-2136B4814BDE}">
      <dgm:prSet phldrT="[Texte]"/>
      <dgm:spPr/>
      <dgm:t>
        <a:bodyPr/>
        <a:lstStyle/>
        <a:p>
          <a:r>
            <a:rPr lang="fr-FR" dirty="0" smtClean="0"/>
            <a:t>PDF/X-3:2003</a:t>
          </a:r>
          <a:endParaRPr lang="fr-FR" dirty="0"/>
        </a:p>
      </dgm:t>
    </dgm:pt>
    <dgm:pt modelId="{44F3E857-73C4-A04F-BAA8-D97888667BD0}" type="parTrans" cxnId="{0C03A93B-C0AB-7F4F-9061-4DCA2BBD5286}">
      <dgm:prSet/>
      <dgm:spPr/>
    </dgm:pt>
    <dgm:pt modelId="{735D7611-E0BC-5E41-B882-E4B34F83A4A6}" type="sibTrans" cxnId="{0C03A93B-C0AB-7F4F-9061-4DCA2BBD5286}">
      <dgm:prSet/>
      <dgm:spPr/>
    </dgm:pt>
    <dgm:pt modelId="{7769201E-83FE-E34E-96EA-BA58512ED7E2}">
      <dgm:prSet phldrT="[Texte]"/>
      <dgm:spPr/>
      <dgm:t>
        <a:bodyPr/>
        <a:lstStyle/>
        <a:p>
          <a:r>
            <a:rPr lang="fr-FR" dirty="0" smtClean="0"/>
            <a:t>Interdire métadonnées non imprimables</a:t>
          </a:r>
          <a:endParaRPr lang="fr-FR" dirty="0"/>
        </a:p>
      </dgm:t>
    </dgm:pt>
    <dgm:pt modelId="{C3280C51-A6EF-2C4E-B39C-0A4F49587DDE}" type="parTrans" cxnId="{FE18A265-2494-7745-9A5F-22EF4F9498E2}">
      <dgm:prSet/>
      <dgm:spPr/>
    </dgm:pt>
    <dgm:pt modelId="{ACAD4F53-DFFD-E946-9E1D-76CC6638FB23}" type="sibTrans" cxnId="{FE18A265-2494-7745-9A5F-22EF4F9498E2}">
      <dgm:prSet/>
      <dgm:spPr/>
    </dgm:pt>
    <dgm:pt modelId="{1B55905A-1206-0844-A7C3-0BBBC56DE8CF}">
      <dgm:prSet phldrT="[Texte]"/>
      <dgm:spPr/>
      <dgm:t>
        <a:bodyPr/>
        <a:lstStyle/>
        <a:p>
          <a:r>
            <a:rPr lang="fr-FR" dirty="0" smtClean="0"/>
            <a:t>Intégrer les polices</a:t>
          </a:r>
          <a:endParaRPr lang="fr-FR" dirty="0"/>
        </a:p>
      </dgm:t>
    </dgm:pt>
    <dgm:pt modelId="{583FCEE5-0740-074A-85A9-D6E1ECA45E63}" type="parTrans" cxnId="{5118BDC2-440B-4640-B2D8-358A8C901743}">
      <dgm:prSet/>
      <dgm:spPr/>
    </dgm:pt>
    <dgm:pt modelId="{7234A726-5902-7045-B173-474E38D5EF97}" type="sibTrans" cxnId="{5118BDC2-440B-4640-B2D8-358A8C901743}">
      <dgm:prSet/>
      <dgm:spPr/>
    </dgm:pt>
    <dgm:pt modelId="{79575378-2143-B34E-A8D5-28DC2760C347}">
      <dgm:prSet phldrT="[Texte]"/>
      <dgm:spPr/>
      <dgm:t>
        <a:bodyPr/>
        <a:lstStyle/>
        <a:p>
          <a:r>
            <a:rPr lang="fr-FR" dirty="0" smtClean="0"/>
            <a:t>Pas de résolution minimale</a:t>
          </a:r>
          <a:endParaRPr lang="fr-FR" dirty="0"/>
        </a:p>
      </dgm:t>
    </dgm:pt>
    <dgm:pt modelId="{3453AD13-CD06-BA47-AC21-E9193F30C6DE}" type="parTrans" cxnId="{94D1207A-20A5-AB42-8F26-315CF3ECECA9}">
      <dgm:prSet/>
      <dgm:spPr/>
    </dgm:pt>
    <dgm:pt modelId="{D8D34547-E2C9-8940-8F65-90B1E7DD003E}" type="sibTrans" cxnId="{94D1207A-20A5-AB42-8F26-315CF3ECECA9}">
      <dgm:prSet/>
      <dgm:spPr/>
    </dgm:pt>
    <dgm:pt modelId="{F41843FE-2EAC-9E4A-80CF-23F3B5F6F71F}">
      <dgm:prSet phldrT="[Texte]"/>
      <dgm:spPr/>
      <dgm:t>
        <a:bodyPr/>
        <a:lstStyle/>
        <a:p>
          <a:r>
            <a:rPr lang="fr-FR" dirty="0" smtClean="0"/>
            <a:t>PDF/X-4</a:t>
          </a:r>
          <a:r>
            <a:rPr lang="fr-FR" smtClean="0"/>
            <a:t>:</a:t>
          </a:r>
          <a:r>
            <a:rPr lang="fr-FR" smtClean="0"/>
            <a:t>2010</a:t>
          </a:r>
          <a:endParaRPr lang="fr-FR" dirty="0"/>
        </a:p>
      </dgm:t>
    </dgm:pt>
    <dgm:pt modelId="{543982F7-334B-0245-95E2-A5CBF50D6BBC}" type="parTrans" cxnId="{96550087-9C92-BA46-94BF-3C1F747445F8}">
      <dgm:prSet/>
      <dgm:spPr/>
    </dgm:pt>
    <dgm:pt modelId="{B09BB388-BC9D-6347-A442-51C1CDBE0759}" type="sibTrans" cxnId="{96550087-9C92-BA46-94BF-3C1F747445F8}">
      <dgm:prSet/>
      <dgm:spPr/>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t>
        <a:bodyPr/>
        <a:lstStyle/>
        <a:p>
          <a:endParaRPr lang="fr-FR"/>
        </a:p>
      </dgm:t>
    </dgm:pt>
    <dgm:pt modelId="{8C39E2B4-A3BD-014B-B398-509A11E493E4}" type="pres">
      <dgm:prSet presAssocID="{6246E6C0-96BA-4646-A61A-084776414FAC}" presName="parentLeftMargin" presStyleLbl="node1" presStyleIdx="0" presStyleCnt="1"/>
      <dgm:spPr/>
      <dgm:t>
        <a:bodyPr/>
        <a:lstStyle/>
        <a:p>
          <a:endParaRPr lang="fr-FR"/>
        </a:p>
      </dgm:t>
    </dgm:pt>
    <dgm:pt modelId="{F1DA11F0-60D7-6F4D-8994-D2FF48D6B500}" type="pres">
      <dgm:prSet presAssocID="{6246E6C0-96BA-4646-A61A-084776414FAC}" presName="parentText" presStyleLbl="node1" presStyleIdx="0" presStyleCnt="1">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t>
        <a:bodyPr/>
        <a:lstStyle/>
        <a:p>
          <a:endParaRPr lang="fr-FR"/>
        </a:p>
      </dgm:t>
    </dgm:pt>
    <dgm:pt modelId="{A6888EDB-B4C6-4D41-B1A9-CDCEC1C5DBB0}" type="pres">
      <dgm:prSet presAssocID="{6246E6C0-96BA-4646-A61A-084776414FAC}" presName="childText" presStyleLbl="conFgAcc1" presStyleIdx="0" presStyleCnt="1">
        <dgm:presLayoutVars>
          <dgm:bulletEnabled val="1"/>
        </dgm:presLayoutVars>
      </dgm:prSet>
      <dgm:spPr/>
      <dgm:t>
        <a:bodyPr/>
        <a:lstStyle/>
        <a:p>
          <a:endParaRPr lang="fr-FR"/>
        </a:p>
      </dgm:t>
    </dgm:pt>
  </dgm:ptLst>
  <dgm:cxnLst>
    <dgm:cxn modelId="{8E595F15-692E-8240-AC4B-EDFF699B4CEE}" type="presOf" srcId="{F41843FE-2EAC-9E4A-80CF-23F3B5F6F71F}" destId="{A6888EDB-B4C6-4D41-B1A9-CDCEC1C5DBB0}" srcOrd="0" destOrd="7" presId="urn:microsoft.com/office/officeart/2005/8/layout/list1"/>
    <dgm:cxn modelId="{5118BDC2-440B-4640-B2D8-358A8C901743}" srcId="{D3277BB9-6366-B44D-AE5E-028259723D03}" destId="{1B55905A-1206-0844-A7C3-0BBBC56DE8CF}" srcOrd="1" destOrd="0" parTransId="{583FCEE5-0740-074A-85A9-D6E1ECA45E63}" sibTransId="{7234A726-5902-7045-B173-474E38D5EF97}"/>
    <dgm:cxn modelId="{710E1027-1EB8-0242-B1B6-AA28D977C738}" srcId="{42FB5842-C3C1-874C-B4A3-FF4B4F1339C7}" destId="{96E08A45-BC39-DD41-9C12-DFF6947598A9}" srcOrd="0" destOrd="0" parTransId="{05D9D056-833C-A145-AD4B-ADC6EAEE47AC}" sibTransId="{4D397811-CDDB-2D49-955C-720170184FC7}"/>
    <dgm:cxn modelId="{4BBABA3A-AE34-8B41-98AB-C96E698CCF9B}" type="presOf" srcId="{96E08A45-BC39-DD41-9C12-DFF6947598A9}" destId="{A6888EDB-B4C6-4D41-B1A9-CDCEC1C5DBB0}" srcOrd="0" destOrd="5" presId="urn:microsoft.com/office/officeart/2005/8/layout/list1"/>
    <dgm:cxn modelId="{B3C590F8-B6EE-E941-AE12-53FA995AE919}" srcId="{6246E6C0-96BA-4646-A61A-084776414FAC}" destId="{D3277BB9-6366-B44D-AE5E-028259723D03}" srcOrd="0" destOrd="0" parTransId="{0185EE52-7FFE-BC47-B9CE-DBBA5DF1E24F}" sibTransId="{6C466EC8-515F-3D48-A764-D43F14A95214}"/>
    <dgm:cxn modelId="{1EE031CB-BE89-BD43-A970-CCD30758F733}" type="presOf" srcId="{7769201E-83FE-E34E-96EA-BA58512ED7E2}" destId="{A6888EDB-B4C6-4D41-B1A9-CDCEC1C5DBB0}" srcOrd="0" destOrd="1" presId="urn:microsoft.com/office/officeart/2005/8/layout/list1"/>
    <dgm:cxn modelId="{96550087-9C92-BA46-94BF-3C1F747445F8}" srcId="{42FB5842-C3C1-874C-B4A3-FF4B4F1339C7}" destId="{F41843FE-2EAC-9E4A-80CF-23F3B5F6F71F}" srcOrd="2" destOrd="0" parTransId="{543982F7-334B-0245-95E2-A5CBF50D6BBC}" sibTransId="{B09BB388-BC9D-6347-A442-51C1CDBE0759}"/>
    <dgm:cxn modelId="{C9945969-5D1E-3B4A-BE22-5C38AA4A11B6}" type="presOf" srcId="{6246E6C0-96BA-4646-A61A-084776414FAC}" destId="{8C39E2B4-A3BD-014B-B398-509A11E493E4}" srcOrd="0" destOrd="0" presId="urn:microsoft.com/office/officeart/2005/8/layout/list1"/>
    <dgm:cxn modelId="{FE18A265-2494-7745-9A5F-22EF4F9498E2}" srcId="{D3277BB9-6366-B44D-AE5E-028259723D03}" destId="{7769201E-83FE-E34E-96EA-BA58512ED7E2}" srcOrd="0" destOrd="0" parTransId="{C3280C51-A6EF-2C4E-B39C-0A4F49587DDE}" sibTransId="{ACAD4F53-DFFD-E946-9E1D-76CC6638FB23}"/>
    <dgm:cxn modelId="{9FDBC1B9-5590-694A-B0C8-E17FAF9D84A6}" type="presOf" srcId="{6246E6C0-96BA-4646-A61A-084776414FAC}" destId="{F1DA11F0-60D7-6F4D-8994-D2FF48D6B500}" srcOrd="1" destOrd="0" presId="urn:microsoft.com/office/officeart/2005/8/layout/list1"/>
    <dgm:cxn modelId="{9D806CFB-9F1F-3E4F-B1DA-F73599FC5521}" type="presOf" srcId="{42FB5842-C3C1-874C-B4A3-FF4B4F1339C7}" destId="{A6888EDB-B4C6-4D41-B1A9-CDCEC1C5DBB0}" srcOrd="0" destOrd="4" presId="urn:microsoft.com/office/officeart/2005/8/layout/list1"/>
    <dgm:cxn modelId="{415AA53B-4B0B-D44F-AF8E-716B95633B98}" srcId="{C7464FE3-276D-C448-BF71-DA79890EEE33}" destId="{6246E6C0-96BA-4646-A61A-084776414FAC}" srcOrd="0" destOrd="0" parTransId="{D4A3CBAC-B6F2-9A44-902A-DB8A3481349F}" sibTransId="{7A874A53-588B-FE4E-B376-6DADFD618951}"/>
    <dgm:cxn modelId="{94D1207A-20A5-AB42-8F26-315CF3ECECA9}" srcId="{D3277BB9-6366-B44D-AE5E-028259723D03}" destId="{79575378-2143-B34E-A8D5-28DC2760C347}" srcOrd="2" destOrd="0" parTransId="{3453AD13-CD06-BA47-AC21-E9193F30C6DE}" sibTransId="{D8D34547-E2C9-8940-8F65-90B1E7DD003E}"/>
    <dgm:cxn modelId="{B86044E4-EBBE-C141-8F65-475857DA3318}" type="presOf" srcId="{60BDEAD5-B9DE-C548-B64D-2136B4814BDE}" destId="{A6888EDB-B4C6-4D41-B1A9-CDCEC1C5DBB0}" srcOrd="0" destOrd="6" presId="urn:microsoft.com/office/officeart/2005/8/layout/list1"/>
    <dgm:cxn modelId="{9AEBD7AA-91C4-974A-919C-8A05199AE622}" type="presOf" srcId="{1B55905A-1206-0844-A7C3-0BBBC56DE8CF}" destId="{A6888EDB-B4C6-4D41-B1A9-CDCEC1C5DBB0}" srcOrd="0" destOrd="2" presId="urn:microsoft.com/office/officeart/2005/8/layout/list1"/>
    <dgm:cxn modelId="{9798D4B4-4DB1-4141-8849-714F823DA09F}" srcId="{6246E6C0-96BA-4646-A61A-084776414FAC}" destId="{42FB5842-C3C1-874C-B4A3-FF4B4F1339C7}" srcOrd="1" destOrd="0" parTransId="{0E51148D-DD78-0449-A15E-6094C89E2932}" sibTransId="{2B8CF072-9C43-1D4D-A7E6-00A6A0B64AF7}"/>
    <dgm:cxn modelId="{56956331-A272-984B-A422-FAA8DA367CC4}" type="presOf" srcId="{C7464FE3-276D-C448-BF71-DA79890EEE33}" destId="{523E8BD5-7FB2-4D4B-863A-62AC58504B68}" srcOrd="0" destOrd="0" presId="urn:microsoft.com/office/officeart/2005/8/layout/list1"/>
    <dgm:cxn modelId="{0C03A93B-C0AB-7F4F-9061-4DCA2BBD5286}" srcId="{42FB5842-C3C1-874C-B4A3-FF4B4F1339C7}" destId="{60BDEAD5-B9DE-C548-B64D-2136B4814BDE}" srcOrd="1" destOrd="0" parTransId="{44F3E857-73C4-A04F-BAA8-D97888667BD0}" sibTransId="{735D7611-E0BC-5E41-B882-E4B34F83A4A6}"/>
    <dgm:cxn modelId="{80AA1F6B-4EEB-1A41-ADED-22C78FF87FC0}" type="presOf" srcId="{79575378-2143-B34E-A8D5-28DC2760C347}" destId="{A6888EDB-B4C6-4D41-B1A9-CDCEC1C5DBB0}" srcOrd="0" destOrd="3" presId="urn:microsoft.com/office/officeart/2005/8/layout/list1"/>
    <dgm:cxn modelId="{8AFFBF2D-18B9-1843-9B43-0760B115C679}" type="presOf" srcId="{D3277BB9-6366-B44D-AE5E-028259723D03}" destId="{A6888EDB-B4C6-4D41-B1A9-CDCEC1C5DBB0}" srcOrd="0" destOrd="0" presId="urn:microsoft.com/office/officeart/2005/8/layout/list1"/>
    <dgm:cxn modelId="{0B4141C5-8492-3941-AD8F-E138A2464F97}" type="presParOf" srcId="{523E8BD5-7FB2-4D4B-863A-62AC58504B68}" destId="{832F7CA8-258C-154E-BBDC-56FDF63738D8}" srcOrd="0" destOrd="0" presId="urn:microsoft.com/office/officeart/2005/8/layout/list1"/>
    <dgm:cxn modelId="{BA5648A8-691F-B848-8363-D2FE32EE90EC}" type="presParOf" srcId="{832F7CA8-258C-154E-BBDC-56FDF63738D8}" destId="{8C39E2B4-A3BD-014B-B398-509A11E493E4}" srcOrd="0" destOrd="0" presId="urn:microsoft.com/office/officeart/2005/8/layout/list1"/>
    <dgm:cxn modelId="{F32CF212-69E7-D440-8D18-65840DB066E1}" type="presParOf" srcId="{832F7CA8-258C-154E-BBDC-56FDF63738D8}" destId="{F1DA11F0-60D7-6F4D-8994-D2FF48D6B500}" srcOrd="1" destOrd="0" presId="urn:microsoft.com/office/officeart/2005/8/layout/list1"/>
    <dgm:cxn modelId="{B5B7820C-756C-844A-B06A-57735C5397F5}" type="presParOf" srcId="{523E8BD5-7FB2-4D4B-863A-62AC58504B68}" destId="{565658A2-3E36-8D4E-8E6E-9A7030CCAB52}" srcOrd="1" destOrd="0" presId="urn:microsoft.com/office/officeart/2005/8/layout/list1"/>
    <dgm:cxn modelId="{B4E69021-9B29-5F42-B6DF-4F3246BDC796}" type="presParOf" srcId="{523E8BD5-7FB2-4D4B-863A-62AC58504B68}" destId="{A6888EDB-B4C6-4D41-B1A9-CDCEC1C5DB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fr-FR"/>
        </a:p>
      </dgm:t>
    </dgm:pt>
    <dgm:pt modelId="{6246E6C0-96BA-4646-A61A-084776414FAC}">
      <dgm:prSet phldrT="[Texte]"/>
      <dgm:spPr/>
      <dgm:t>
        <a:bodyPr/>
        <a:lstStyle/>
        <a:p>
          <a:r>
            <a:rPr lang="fr-FR" dirty="0" smtClean="0"/>
            <a:t>ISO 15930 PDF/X-1a:2003</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7769201E-83FE-E34E-96EA-BA58512ED7E2}">
      <dgm:prSet phldrT="[Texte]"/>
      <dgm:spPr/>
      <dgm:t>
        <a:bodyPr/>
        <a:lstStyle/>
        <a:p>
          <a:r>
            <a:rPr lang="fr-FR" dirty="0" smtClean="0"/>
            <a:t>N’autorise que les échanges de fichier PDF en CMJN ou tons directs</a:t>
          </a:r>
          <a:endParaRPr lang="fr-FR" dirty="0"/>
        </a:p>
      </dgm:t>
    </dgm:pt>
    <dgm:pt modelId="{C3280C51-A6EF-2C4E-B39C-0A4F49587DDE}" type="parTrans" cxnId="{FE18A265-2494-7745-9A5F-22EF4F9498E2}">
      <dgm:prSet/>
      <dgm:spPr/>
    </dgm:pt>
    <dgm:pt modelId="{ACAD4F53-DFFD-E946-9E1D-76CC6638FB23}" type="sibTrans" cxnId="{FE18A265-2494-7745-9A5F-22EF4F9498E2}">
      <dgm:prSet/>
      <dgm:spPr/>
    </dgm:pt>
    <dgm:pt modelId="{5EABDE88-0D61-8946-969C-B7A1DDA6EA5A}">
      <dgm:prSet phldrT="[Texte]"/>
      <dgm:spPr/>
      <dgm:t>
        <a:bodyPr/>
        <a:lstStyle/>
        <a:p>
          <a:r>
            <a:rPr lang="fr-FR" dirty="0" smtClean="0"/>
            <a:t>Polices incorporées</a:t>
          </a:r>
          <a:endParaRPr lang="fr-FR" dirty="0"/>
        </a:p>
      </dgm:t>
    </dgm:pt>
    <dgm:pt modelId="{A83464EF-C3AD-CD48-8BB9-ED9B9C5CC91A}" type="parTrans" cxnId="{FEB3310A-468B-5641-A769-5F7D521D4AC7}">
      <dgm:prSet/>
      <dgm:spPr/>
    </dgm:pt>
    <dgm:pt modelId="{D8DA9064-74B4-5547-82A4-CD384A30C734}" type="sibTrans" cxnId="{FEB3310A-468B-5641-A769-5F7D521D4AC7}">
      <dgm:prSet/>
      <dgm:spPr/>
    </dgm:pt>
    <dgm:pt modelId="{755018B8-187E-7142-969A-E9BE7522F98E}">
      <dgm:prSet phldrT="[Texte]"/>
      <dgm:spPr/>
      <dgm:t>
        <a:bodyPr/>
        <a:lstStyle/>
        <a:p>
          <a:r>
            <a:rPr lang="fr-FR" dirty="0" err="1" smtClean="0"/>
            <a:t>MédiaBox</a:t>
          </a:r>
          <a:r>
            <a:rPr lang="fr-FR" dirty="0" smtClean="0"/>
            <a:t> et </a:t>
          </a:r>
          <a:r>
            <a:rPr lang="fr-FR" dirty="0" err="1" smtClean="0"/>
            <a:t>TrimBox</a:t>
          </a:r>
          <a:r>
            <a:rPr lang="fr-FR" dirty="0" smtClean="0"/>
            <a:t> précisées (</a:t>
          </a:r>
          <a:r>
            <a:rPr lang="fr-FR" dirty="0" err="1" smtClean="0"/>
            <a:t>BleedBox</a:t>
          </a:r>
          <a:r>
            <a:rPr lang="fr-FR" dirty="0" smtClean="0"/>
            <a:t>, </a:t>
          </a:r>
          <a:r>
            <a:rPr lang="fr-FR" dirty="0" err="1" smtClean="0"/>
            <a:t>ArtBox</a:t>
          </a:r>
          <a:r>
            <a:rPr lang="fr-FR" dirty="0" smtClean="0"/>
            <a:t>, </a:t>
          </a:r>
          <a:r>
            <a:rPr lang="fr-FR" dirty="0" err="1" smtClean="0"/>
            <a:t>CropBox</a:t>
          </a:r>
          <a:r>
            <a:rPr lang="fr-FR" dirty="0" smtClean="0"/>
            <a:t> optionnelles)</a:t>
          </a:r>
          <a:endParaRPr lang="fr-FR" dirty="0"/>
        </a:p>
      </dgm:t>
    </dgm:pt>
    <dgm:pt modelId="{ACB7B600-18C0-C44D-96F2-45E461486F5B}" type="parTrans" cxnId="{5B298C62-B648-EF49-83E1-3BE742623BDD}">
      <dgm:prSet/>
      <dgm:spPr/>
    </dgm:pt>
    <dgm:pt modelId="{FC1EB2C1-0397-0846-8F0B-09CE23171F02}" type="sibTrans" cxnId="{5B298C62-B648-EF49-83E1-3BE742623BDD}">
      <dgm:prSet/>
      <dgm:spPr/>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pt>
    <dgm:pt modelId="{8C39E2B4-A3BD-014B-B398-509A11E493E4}" type="pres">
      <dgm:prSet presAssocID="{6246E6C0-96BA-4646-A61A-084776414FAC}" presName="parentLeftMargin" presStyleLbl="node1" presStyleIdx="0" presStyleCnt="1"/>
      <dgm:spPr/>
      <dgm:t>
        <a:bodyPr/>
        <a:lstStyle/>
        <a:p>
          <a:endParaRPr lang="fr-FR"/>
        </a:p>
      </dgm:t>
    </dgm:pt>
    <dgm:pt modelId="{F1DA11F0-60D7-6F4D-8994-D2FF48D6B500}" type="pres">
      <dgm:prSet presAssocID="{6246E6C0-96BA-4646-A61A-084776414FAC}" presName="parentText" presStyleLbl="node1" presStyleIdx="0" presStyleCnt="1">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pt>
    <dgm:pt modelId="{A6888EDB-B4C6-4D41-B1A9-CDCEC1C5DBB0}" type="pres">
      <dgm:prSet presAssocID="{6246E6C0-96BA-4646-A61A-084776414FAC}" presName="childText" presStyleLbl="conFgAcc1" presStyleIdx="0" presStyleCnt="1">
        <dgm:presLayoutVars>
          <dgm:bulletEnabled val="1"/>
        </dgm:presLayoutVars>
      </dgm:prSet>
      <dgm:spPr/>
      <dgm:t>
        <a:bodyPr/>
        <a:lstStyle/>
        <a:p>
          <a:endParaRPr lang="fr-FR"/>
        </a:p>
      </dgm:t>
    </dgm:pt>
  </dgm:ptLst>
  <dgm:cxnLst>
    <dgm:cxn modelId="{415AA53B-4B0B-D44F-AF8E-716B95633B98}" srcId="{C7464FE3-276D-C448-BF71-DA79890EEE33}" destId="{6246E6C0-96BA-4646-A61A-084776414FAC}" srcOrd="0" destOrd="0" parTransId="{D4A3CBAC-B6F2-9A44-902A-DB8A3481349F}" sibTransId="{7A874A53-588B-FE4E-B376-6DADFD618951}"/>
    <dgm:cxn modelId="{DD8876C3-43B3-2A42-BA7D-11396CD08704}" type="presOf" srcId="{6246E6C0-96BA-4646-A61A-084776414FAC}" destId="{8C39E2B4-A3BD-014B-B398-509A11E493E4}" srcOrd="0" destOrd="0" presId="urn:microsoft.com/office/officeart/2005/8/layout/list1"/>
    <dgm:cxn modelId="{895AC331-DF11-7343-BC3B-E7D3A03F58E9}" type="presOf" srcId="{5EABDE88-0D61-8946-969C-B7A1DDA6EA5A}" destId="{A6888EDB-B4C6-4D41-B1A9-CDCEC1C5DBB0}" srcOrd="0" destOrd="1" presId="urn:microsoft.com/office/officeart/2005/8/layout/list1"/>
    <dgm:cxn modelId="{5B298C62-B648-EF49-83E1-3BE742623BDD}" srcId="{6246E6C0-96BA-4646-A61A-084776414FAC}" destId="{755018B8-187E-7142-969A-E9BE7522F98E}" srcOrd="2" destOrd="0" parTransId="{ACB7B600-18C0-C44D-96F2-45E461486F5B}" sibTransId="{FC1EB2C1-0397-0846-8F0B-09CE23171F02}"/>
    <dgm:cxn modelId="{FEB3310A-468B-5641-A769-5F7D521D4AC7}" srcId="{6246E6C0-96BA-4646-A61A-084776414FAC}" destId="{5EABDE88-0D61-8946-969C-B7A1DDA6EA5A}" srcOrd="1" destOrd="0" parTransId="{A83464EF-C3AD-CD48-8BB9-ED9B9C5CC91A}" sibTransId="{D8DA9064-74B4-5547-82A4-CD384A30C734}"/>
    <dgm:cxn modelId="{FE18A265-2494-7745-9A5F-22EF4F9498E2}" srcId="{6246E6C0-96BA-4646-A61A-084776414FAC}" destId="{7769201E-83FE-E34E-96EA-BA58512ED7E2}" srcOrd="0" destOrd="0" parTransId="{C3280C51-A6EF-2C4E-B39C-0A4F49587DDE}" sibTransId="{ACAD4F53-DFFD-E946-9E1D-76CC6638FB23}"/>
    <dgm:cxn modelId="{87EFA911-07EC-4145-9201-0C7CC680CB78}" type="presOf" srcId="{C7464FE3-276D-C448-BF71-DA79890EEE33}" destId="{523E8BD5-7FB2-4D4B-863A-62AC58504B68}" srcOrd="0" destOrd="0" presId="urn:microsoft.com/office/officeart/2005/8/layout/list1"/>
    <dgm:cxn modelId="{A151A93A-9819-DF42-A0FE-930DAC0BE35C}" type="presOf" srcId="{755018B8-187E-7142-969A-E9BE7522F98E}" destId="{A6888EDB-B4C6-4D41-B1A9-CDCEC1C5DBB0}" srcOrd="0" destOrd="2" presId="urn:microsoft.com/office/officeart/2005/8/layout/list1"/>
    <dgm:cxn modelId="{CA78A997-F5D6-414C-8DA9-83D24EAB6804}" type="presOf" srcId="{6246E6C0-96BA-4646-A61A-084776414FAC}" destId="{F1DA11F0-60D7-6F4D-8994-D2FF48D6B500}" srcOrd="1" destOrd="0" presId="urn:microsoft.com/office/officeart/2005/8/layout/list1"/>
    <dgm:cxn modelId="{3DF96A81-E76A-8F4E-A103-D1D8DD67485C}" type="presOf" srcId="{7769201E-83FE-E34E-96EA-BA58512ED7E2}" destId="{A6888EDB-B4C6-4D41-B1A9-CDCEC1C5DBB0}" srcOrd="0" destOrd="0" presId="urn:microsoft.com/office/officeart/2005/8/layout/list1"/>
    <dgm:cxn modelId="{D3292A2A-A3C2-FD44-9DD2-D007B93537E1}" type="presParOf" srcId="{523E8BD5-7FB2-4D4B-863A-62AC58504B68}" destId="{832F7CA8-258C-154E-BBDC-56FDF63738D8}" srcOrd="0" destOrd="0" presId="urn:microsoft.com/office/officeart/2005/8/layout/list1"/>
    <dgm:cxn modelId="{8BED257B-C9F9-384D-B625-7A18AFC38F85}" type="presParOf" srcId="{832F7CA8-258C-154E-BBDC-56FDF63738D8}" destId="{8C39E2B4-A3BD-014B-B398-509A11E493E4}" srcOrd="0" destOrd="0" presId="urn:microsoft.com/office/officeart/2005/8/layout/list1"/>
    <dgm:cxn modelId="{46F9BE5F-2EF5-FD43-A747-5228BBAFBE9B}" type="presParOf" srcId="{832F7CA8-258C-154E-BBDC-56FDF63738D8}" destId="{F1DA11F0-60D7-6F4D-8994-D2FF48D6B500}" srcOrd="1" destOrd="0" presId="urn:microsoft.com/office/officeart/2005/8/layout/list1"/>
    <dgm:cxn modelId="{FB8B90AD-D67A-BC47-8492-B1A473EADB37}" type="presParOf" srcId="{523E8BD5-7FB2-4D4B-863A-62AC58504B68}" destId="{565658A2-3E36-8D4E-8E6E-9A7030CCAB52}" srcOrd="1" destOrd="0" presId="urn:microsoft.com/office/officeart/2005/8/layout/list1"/>
    <dgm:cxn modelId="{D1BCC42B-C15D-B946-8712-F9E04F36EDA9}" type="presParOf" srcId="{523E8BD5-7FB2-4D4B-863A-62AC58504B68}" destId="{A6888EDB-B4C6-4D41-B1A9-CDCEC1C5DB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2" qsCatId="simple" csTypeId="urn:microsoft.com/office/officeart/2005/8/colors/accent0_2" csCatId="mainScheme" phldr="1"/>
      <dgm:spPr/>
      <dgm:t>
        <a:bodyPr/>
        <a:lstStyle/>
        <a:p>
          <a:endParaRPr lang="fr-FR"/>
        </a:p>
      </dgm:t>
    </dgm:pt>
    <dgm:pt modelId="{6246E6C0-96BA-4646-A61A-084776414FAC}">
      <dgm:prSet phldrT="[Texte]"/>
      <dgm:spPr/>
      <dgm:t>
        <a:bodyPr/>
        <a:lstStyle/>
        <a:p>
          <a:r>
            <a:rPr lang="fr-FR" dirty="0" smtClean="0"/>
            <a:t>ISO 15930 PDF/X-3:2003</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7769201E-83FE-E34E-96EA-BA58512ED7E2}">
      <dgm:prSet phldrT="[Texte]"/>
      <dgm:spPr/>
      <dgm:t>
        <a:bodyPr/>
        <a:lstStyle/>
        <a:p>
          <a:r>
            <a:rPr lang="fr-FR" dirty="0" smtClean="0"/>
            <a:t>Idem que PDF/X-1a:2003 mais :</a:t>
          </a:r>
          <a:endParaRPr lang="fr-FR" dirty="0"/>
        </a:p>
      </dgm:t>
    </dgm:pt>
    <dgm:pt modelId="{C3280C51-A6EF-2C4E-B39C-0A4F49587DDE}" type="parTrans" cxnId="{FE18A265-2494-7745-9A5F-22EF4F9498E2}">
      <dgm:prSet/>
      <dgm:spPr/>
      <dgm:t>
        <a:bodyPr/>
        <a:lstStyle/>
        <a:p>
          <a:endParaRPr lang="fr-FR"/>
        </a:p>
      </dgm:t>
    </dgm:pt>
    <dgm:pt modelId="{ACAD4F53-DFFD-E946-9E1D-76CC6638FB23}" type="sibTrans" cxnId="{FE18A265-2494-7745-9A5F-22EF4F9498E2}">
      <dgm:prSet/>
      <dgm:spPr/>
      <dgm:t>
        <a:bodyPr/>
        <a:lstStyle/>
        <a:p>
          <a:endParaRPr lang="fr-FR"/>
        </a:p>
      </dgm:t>
    </dgm:pt>
    <dgm:pt modelId="{5EABDE88-0D61-8946-969C-B7A1DDA6EA5A}">
      <dgm:prSet phldrT="[Texte]"/>
      <dgm:spPr/>
      <dgm:t>
        <a:bodyPr/>
        <a:lstStyle/>
        <a:p>
          <a:r>
            <a:rPr lang="fr-FR" dirty="0" smtClean="0"/>
            <a:t>Tout encodage de couleur possible (RVB, LAB, CMJN)</a:t>
          </a:r>
          <a:endParaRPr lang="fr-FR" dirty="0"/>
        </a:p>
      </dgm:t>
    </dgm:pt>
    <dgm:pt modelId="{A83464EF-C3AD-CD48-8BB9-ED9B9C5CC91A}" type="parTrans" cxnId="{FEB3310A-468B-5641-A769-5F7D521D4AC7}">
      <dgm:prSet/>
      <dgm:spPr/>
      <dgm:t>
        <a:bodyPr/>
        <a:lstStyle/>
        <a:p>
          <a:endParaRPr lang="fr-FR"/>
        </a:p>
      </dgm:t>
    </dgm:pt>
    <dgm:pt modelId="{D8DA9064-74B4-5547-82A4-CD384A30C734}" type="sibTrans" cxnId="{FEB3310A-468B-5641-A769-5F7D521D4AC7}">
      <dgm:prSet/>
      <dgm:spPr/>
      <dgm:t>
        <a:bodyPr/>
        <a:lstStyle/>
        <a:p>
          <a:endParaRPr lang="fr-FR"/>
        </a:p>
      </dgm:t>
    </dgm:pt>
    <dgm:pt modelId="{DB032BBA-599B-D342-90EB-F4B99EE996FB}">
      <dgm:prSet phldrT="[Texte]"/>
      <dgm:spPr/>
      <dgm:t>
        <a:bodyPr/>
        <a:lstStyle/>
        <a:p>
          <a:r>
            <a:rPr lang="fr-FR" dirty="0" smtClean="0"/>
            <a:t>Inclusion du profil ICC</a:t>
          </a:r>
          <a:endParaRPr lang="fr-FR" dirty="0"/>
        </a:p>
      </dgm:t>
    </dgm:pt>
    <dgm:pt modelId="{AF18E13B-6FE9-D248-8177-A7C7B995BF4A}" type="parTrans" cxnId="{4E1F4486-620C-B242-AF20-C39C9069D3A7}">
      <dgm:prSet/>
      <dgm:spPr/>
      <dgm:t>
        <a:bodyPr/>
        <a:lstStyle/>
        <a:p>
          <a:endParaRPr lang="fr-FR"/>
        </a:p>
      </dgm:t>
    </dgm:pt>
    <dgm:pt modelId="{1BF54FB0-38ED-034B-A27F-3167F455DA9E}" type="sibTrans" cxnId="{4E1F4486-620C-B242-AF20-C39C9069D3A7}">
      <dgm:prSet/>
      <dgm:spPr/>
      <dgm:t>
        <a:bodyPr/>
        <a:lstStyle/>
        <a:p>
          <a:endParaRPr lang="fr-FR"/>
        </a:p>
      </dgm:t>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t>
        <a:bodyPr/>
        <a:lstStyle/>
        <a:p>
          <a:endParaRPr lang="fr-FR"/>
        </a:p>
      </dgm:t>
    </dgm:pt>
    <dgm:pt modelId="{8C39E2B4-A3BD-014B-B398-509A11E493E4}" type="pres">
      <dgm:prSet presAssocID="{6246E6C0-96BA-4646-A61A-084776414FAC}" presName="parentLeftMargin" presStyleLbl="node1" presStyleIdx="0" presStyleCnt="1"/>
      <dgm:spPr/>
      <dgm:t>
        <a:bodyPr/>
        <a:lstStyle/>
        <a:p>
          <a:endParaRPr lang="fr-FR"/>
        </a:p>
      </dgm:t>
    </dgm:pt>
    <dgm:pt modelId="{F1DA11F0-60D7-6F4D-8994-D2FF48D6B500}" type="pres">
      <dgm:prSet presAssocID="{6246E6C0-96BA-4646-A61A-084776414FAC}" presName="parentText" presStyleLbl="node1" presStyleIdx="0" presStyleCnt="1">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t>
        <a:bodyPr/>
        <a:lstStyle/>
        <a:p>
          <a:endParaRPr lang="fr-FR"/>
        </a:p>
      </dgm:t>
    </dgm:pt>
    <dgm:pt modelId="{A6888EDB-B4C6-4D41-B1A9-CDCEC1C5DBB0}" type="pres">
      <dgm:prSet presAssocID="{6246E6C0-96BA-4646-A61A-084776414FAC}" presName="childText" presStyleLbl="conFgAcc1" presStyleIdx="0" presStyleCnt="1">
        <dgm:presLayoutVars>
          <dgm:bulletEnabled val="1"/>
        </dgm:presLayoutVars>
      </dgm:prSet>
      <dgm:spPr/>
      <dgm:t>
        <a:bodyPr/>
        <a:lstStyle/>
        <a:p>
          <a:endParaRPr lang="fr-FR"/>
        </a:p>
      </dgm:t>
    </dgm:pt>
  </dgm:ptLst>
  <dgm:cxnLst>
    <dgm:cxn modelId="{415AA53B-4B0B-D44F-AF8E-716B95633B98}" srcId="{C7464FE3-276D-C448-BF71-DA79890EEE33}" destId="{6246E6C0-96BA-4646-A61A-084776414FAC}" srcOrd="0" destOrd="0" parTransId="{D4A3CBAC-B6F2-9A44-902A-DB8A3481349F}" sibTransId="{7A874A53-588B-FE4E-B376-6DADFD618951}"/>
    <dgm:cxn modelId="{E9F80BF7-3B8B-C14D-88FD-14E3C0818639}" type="presOf" srcId="{7769201E-83FE-E34E-96EA-BA58512ED7E2}" destId="{A6888EDB-B4C6-4D41-B1A9-CDCEC1C5DBB0}" srcOrd="0" destOrd="0" presId="urn:microsoft.com/office/officeart/2005/8/layout/list1"/>
    <dgm:cxn modelId="{3229B801-FDEA-2647-B12A-F1CEB2482880}" type="presOf" srcId="{DB032BBA-599B-D342-90EB-F4B99EE996FB}" destId="{A6888EDB-B4C6-4D41-B1A9-CDCEC1C5DBB0}" srcOrd="0" destOrd="2" presId="urn:microsoft.com/office/officeart/2005/8/layout/list1"/>
    <dgm:cxn modelId="{C90A0243-3965-6E46-8E43-4296118010F2}" type="presOf" srcId="{5EABDE88-0D61-8946-969C-B7A1DDA6EA5A}" destId="{A6888EDB-B4C6-4D41-B1A9-CDCEC1C5DBB0}" srcOrd="0" destOrd="1" presId="urn:microsoft.com/office/officeart/2005/8/layout/list1"/>
    <dgm:cxn modelId="{A378CDA5-E058-1B4A-AC3E-361F87E7EB4C}" type="presOf" srcId="{C7464FE3-276D-C448-BF71-DA79890EEE33}" destId="{523E8BD5-7FB2-4D4B-863A-62AC58504B68}" srcOrd="0" destOrd="0" presId="urn:microsoft.com/office/officeart/2005/8/layout/list1"/>
    <dgm:cxn modelId="{C4D7CCE9-5BF5-224C-85C2-25C9AF1E1863}" type="presOf" srcId="{6246E6C0-96BA-4646-A61A-084776414FAC}" destId="{8C39E2B4-A3BD-014B-B398-509A11E493E4}" srcOrd="0" destOrd="0" presId="urn:microsoft.com/office/officeart/2005/8/layout/list1"/>
    <dgm:cxn modelId="{FEB3310A-468B-5641-A769-5F7D521D4AC7}" srcId="{7769201E-83FE-E34E-96EA-BA58512ED7E2}" destId="{5EABDE88-0D61-8946-969C-B7A1DDA6EA5A}" srcOrd="0" destOrd="0" parTransId="{A83464EF-C3AD-CD48-8BB9-ED9B9C5CC91A}" sibTransId="{D8DA9064-74B4-5547-82A4-CD384A30C734}"/>
    <dgm:cxn modelId="{A03BD3DB-38E9-CB43-8652-EC0A549A44DE}" type="presOf" srcId="{6246E6C0-96BA-4646-A61A-084776414FAC}" destId="{F1DA11F0-60D7-6F4D-8994-D2FF48D6B500}" srcOrd="1" destOrd="0" presId="urn:microsoft.com/office/officeart/2005/8/layout/list1"/>
    <dgm:cxn modelId="{4E1F4486-620C-B242-AF20-C39C9069D3A7}" srcId="{7769201E-83FE-E34E-96EA-BA58512ED7E2}" destId="{DB032BBA-599B-D342-90EB-F4B99EE996FB}" srcOrd="1" destOrd="0" parTransId="{AF18E13B-6FE9-D248-8177-A7C7B995BF4A}" sibTransId="{1BF54FB0-38ED-034B-A27F-3167F455DA9E}"/>
    <dgm:cxn modelId="{FE18A265-2494-7745-9A5F-22EF4F9498E2}" srcId="{6246E6C0-96BA-4646-A61A-084776414FAC}" destId="{7769201E-83FE-E34E-96EA-BA58512ED7E2}" srcOrd="0" destOrd="0" parTransId="{C3280C51-A6EF-2C4E-B39C-0A4F49587DDE}" sibTransId="{ACAD4F53-DFFD-E946-9E1D-76CC6638FB23}"/>
    <dgm:cxn modelId="{44E8EE62-C7BD-E946-93A2-915A05C9C6EA}" type="presParOf" srcId="{523E8BD5-7FB2-4D4B-863A-62AC58504B68}" destId="{832F7CA8-258C-154E-BBDC-56FDF63738D8}" srcOrd="0" destOrd="0" presId="urn:microsoft.com/office/officeart/2005/8/layout/list1"/>
    <dgm:cxn modelId="{9B66F1A8-C22E-1342-85D5-B169F8F96694}" type="presParOf" srcId="{832F7CA8-258C-154E-BBDC-56FDF63738D8}" destId="{8C39E2B4-A3BD-014B-B398-509A11E493E4}" srcOrd="0" destOrd="0" presId="urn:microsoft.com/office/officeart/2005/8/layout/list1"/>
    <dgm:cxn modelId="{4D2D0699-B5EA-2E4C-B6D8-18FDCE094415}" type="presParOf" srcId="{832F7CA8-258C-154E-BBDC-56FDF63738D8}" destId="{F1DA11F0-60D7-6F4D-8994-D2FF48D6B500}" srcOrd="1" destOrd="0" presId="urn:microsoft.com/office/officeart/2005/8/layout/list1"/>
    <dgm:cxn modelId="{651FE2C6-AC03-1E41-B421-7BBA7ECF0EEC}" type="presParOf" srcId="{523E8BD5-7FB2-4D4B-863A-62AC58504B68}" destId="{565658A2-3E36-8D4E-8E6E-9A7030CCAB52}" srcOrd="1" destOrd="0" presId="urn:microsoft.com/office/officeart/2005/8/layout/list1"/>
    <dgm:cxn modelId="{0B7E80FD-7FFD-BC4D-B22E-2C67206BCD50}" type="presParOf" srcId="{523E8BD5-7FB2-4D4B-863A-62AC58504B68}" destId="{A6888EDB-B4C6-4D41-B1A9-CDCEC1C5DB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fr-FR"/>
        </a:p>
      </dgm:t>
    </dgm:pt>
    <dgm:pt modelId="{6246E6C0-96BA-4646-A61A-084776414FAC}">
      <dgm:prSet phldrT="[Texte]"/>
      <dgm:spPr/>
      <dgm:t>
        <a:bodyPr/>
        <a:lstStyle/>
        <a:p>
          <a:r>
            <a:rPr lang="fr-FR" dirty="0" smtClean="0"/>
            <a:t>ISO 15930 PDF/X-4:</a:t>
          </a:r>
          <a:r>
            <a:rPr lang="fr-FR" dirty="0" smtClean="0"/>
            <a:t>2010</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7769201E-83FE-E34E-96EA-BA58512ED7E2}">
      <dgm:prSet phldrT="[Texte]"/>
      <dgm:spPr/>
      <dgm:t>
        <a:bodyPr/>
        <a:lstStyle/>
        <a:p>
          <a:r>
            <a:rPr lang="fr-FR" dirty="0" smtClean="0"/>
            <a:t>Idem que PDF/X-3:2003 mais :</a:t>
          </a:r>
          <a:endParaRPr lang="fr-FR" dirty="0"/>
        </a:p>
      </dgm:t>
    </dgm:pt>
    <dgm:pt modelId="{C3280C51-A6EF-2C4E-B39C-0A4F49587DDE}" type="parTrans" cxnId="{FE18A265-2494-7745-9A5F-22EF4F9498E2}">
      <dgm:prSet/>
      <dgm:spPr/>
    </dgm:pt>
    <dgm:pt modelId="{ACAD4F53-DFFD-E946-9E1D-76CC6638FB23}" type="sibTrans" cxnId="{FE18A265-2494-7745-9A5F-22EF4F9498E2}">
      <dgm:prSet/>
      <dgm:spPr/>
    </dgm:pt>
    <dgm:pt modelId="{816F04AE-DD5D-0B4D-AE93-970CD936FB9E}">
      <dgm:prSet phldrT="[Texte]"/>
      <dgm:spPr/>
      <dgm:t>
        <a:bodyPr/>
        <a:lstStyle/>
        <a:p>
          <a:r>
            <a:rPr lang="fr-FR" dirty="0" smtClean="0"/>
            <a:t>Utilise la technologie Adobe </a:t>
          </a:r>
          <a:r>
            <a:rPr lang="fr-FR" dirty="0" err="1" smtClean="0"/>
            <a:t>Print</a:t>
          </a:r>
          <a:r>
            <a:rPr lang="fr-FR" dirty="0" smtClean="0"/>
            <a:t> </a:t>
          </a:r>
          <a:r>
            <a:rPr lang="fr-FR" dirty="0" err="1" smtClean="0"/>
            <a:t>Engine</a:t>
          </a:r>
          <a:endParaRPr lang="fr-FR" dirty="0"/>
        </a:p>
      </dgm:t>
    </dgm:pt>
    <dgm:pt modelId="{629A6271-C5C2-9C41-B6FD-C99B112B99A6}" type="parTrans" cxnId="{A670CEE2-CC04-6D4C-9006-752E305CD9FF}">
      <dgm:prSet/>
      <dgm:spPr/>
    </dgm:pt>
    <dgm:pt modelId="{52D10D8F-2AEB-824D-A41D-C72D09AEC4EC}" type="sibTrans" cxnId="{A670CEE2-CC04-6D4C-9006-752E305CD9FF}">
      <dgm:prSet/>
      <dgm:spPr/>
    </dgm:pt>
    <dgm:pt modelId="{543D54FF-7D88-E24C-BB86-C76BF3089291}">
      <dgm:prSet phldrT="[Texte]"/>
      <dgm:spPr/>
      <dgm:t>
        <a:bodyPr/>
        <a:lstStyle/>
        <a:p>
          <a:r>
            <a:rPr lang="fr-FR" dirty="0" smtClean="0"/>
            <a:t>Autorise les transparences</a:t>
          </a:r>
          <a:endParaRPr lang="fr-FR" dirty="0"/>
        </a:p>
      </dgm:t>
    </dgm:pt>
    <dgm:pt modelId="{4A8A5576-9090-8B4B-BDB2-84AFE571D050}" type="parTrans" cxnId="{B1AE487D-1A2A-6A43-874D-3876953CBE34}">
      <dgm:prSet/>
      <dgm:spPr/>
    </dgm:pt>
    <dgm:pt modelId="{89674552-3E1D-4C48-8179-907683850C98}" type="sibTrans" cxnId="{B1AE487D-1A2A-6A43-874D-3876953CBE34}">
      <dgm:prSet/>
      <dgm:spPr/>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pt>
    <dgm:pt modelId="{8C39E2B4-A3BD-014B-B398-509A11E493E4}" type="pres">
      <dgm:prSet presAssocID="{6246E6C0-96BA-4646-A61A-084776414FAC}" presName="parentLeftMargin" presStyleLbl="node1" presStyleIdx="0" presStyleCnt="1"/>
      <dgm:spPr/>
      <dgm:t>
        <a:bodyPr/>
        <a:lstStyle/>
        <a:p>
          <a:endParaRPr lang="fr-FR"/>
        </a:p>
      </dgm:t>
    </dgm:pt>
    <dgm:pt modelId="{F1DA11F0-60D7-6F4D-8994-D2FF48D6B500}" type="pres">
      <dgm:prSet presAssocID="{6246E6C0-96BA-4646-A61A-084776414FAC}" presName="parentText" presStyleLbl="node1" presStyleIdx="0" presStyleCnt="1">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pt>
    <dgm:pt modelId="{A6888EDB-B4C6-4D41-B1A9-CDCEC1C5DBB0}" type="pres">
      <dgm:prSet presAssocID="{6246E6C0-96BA-4646-A61A-084776414FAC}" presName="childText" presStyleLbl="conFgAcc1" presStyleIdx="0" presStyleCnt="1">
        <dgm:presLayoutVars>
          <dgm:bulletEnabled val="1"/>
        </dgm:presLayoutVars>
      </dgm:prSet>
      <dgm:spPr/>
      <dgm:t>
        <a:bodyPr/>
        <a:lstStyle/>
        <a:p>
          <a:endParaRPr lang="fr-FR"/>
        </a:p>
      </dgm:t>
    </dgm:pt>
  </dgm:ptLst>
  <dgm:cxnLst>
    <dgm:cxn modelId="{415AA53B-4B0B-D44F-AF8E-716B95633B98}" srcId="{C7464FE3-276D-C448-BF71-DA79890EEE33}" destId="{6246E6C0-96BA-4646-A61A-084776414FAC}" srcOrd="0" destOrd="0" parTransId="{D4A3CBAC-B6F2-9A44-902A-DB8A3481349F}" sibTransId="{7A874A53-588B-FE4E-B376-6DADFD618951}"/>
    <dgm:cxn modelId="{9AFB7100-3EB1-234E-B650-E2D8D7C47E13}" type="presOf" srcId="{C7464FE3-276D-C448-BF71-DA79890EEE33}" destId="{523E8BD5-7FB2-4D4B-863A-62AC58504B68}" srcOrd="0" destOrd="0" presId="urn:microsoft.com/office/officeart/2005/8/layout/list1"/>
    <dgm:cxn modelId="{DE4D65CC-0F5D-E245-BE2E-899B9C129ACF}" type="presOf" srcId="{543D54FF-7D88-E24C-BB86-C76BF3089291}" destId="{A6888EDB-B4C6-4D41-B1A9-CDCEC1C5DBB0}" srcOrd="0" destOrd="2" presId="urn:microsoft.com/office/officeart/2005/8/layout/list1"/>
    <dgm:cxn modelId="{A670CEE2-CC04-6D4C-9006-752E305CD9FF}" srcId="{7769201E-83FE-E34E-96EA-BA58512ED7E2}" destId="{816F04AE-DD5D-0B4D-AE93-970CD936FB9E}" srcOrd="0" destOrd="0" parTransId="{629A6271-C5C2-9C41-B6FD-C99B112B99A6}" sibTransId="{52D10D8F-2AEB-824D-A41D-C72D09AEC4EC}"/>
    <dgm:cxn modelId="{FE18A265-2494-7745-9A5F-22EF4F9498E2}" srcId="{6246E6C0-96BA-4646-A61A-084776414FAC}" destId="{7769201E-83FE-E34E-96EA-BA58512ED7E2}" srcOrd="0" destOrd="0" parTransId="{C3280C51-A6EF-2C4E-B39C-0A4F49587DDE}" sibTransId="{ACAD4F53-DFFD-E946-9E1D-76CC6638FB23}"/>
    <dgm:cxn modelId="{C781A23E-ACEA-E244-8F9A-1963B4F2E8E7}" type="presOf" srcId="{816F04AE-DD5D-0B4D-AE93-970CD936FB9E}" destId="{A6888EDB-B4C6-4D41-B1A9-CDCEC1C5DBB0}" srcOrd="0" destOrd="1" presId="urn:microsoft.com/office/officeart/2005/8/layout/list1"/>
    <dgm:cxn modelId="{67A57804-C6C5-5046-BC8B-0533246288C9}" type="presOf" srcId="{6246E6C0-96BA-4646-A61A-084776414FAC}" destId="{F1DA11F0-60D7-6F4D-8994-D2FF48D6B500}" srcOrd="1" destOrd="0" presId="urn:microsoft.com/office/officeart/2005/8/layout/list1"/>
    <dgm:cxn modelId="{8491E166-15F4-BA43-B99B-71DE0FC86898}" type="presOf" srcId="{6246E6C0-96BA-4646-A61A-084776414FAC}" destId="{8C39E2B4-A3BD-014B-B398-509A11E493E4}" srcOrd="0" destOrd="0" presId="urn:microsoft.com/office/officeart/2005/8/layout/list1"/>
    <dgm:cxn modelId="{0207B4BB-0E23-E643-B8F4-882BD2009369}" type="presOf" srcId="{7769201E-83FE-E34E-96EA-BA58512ED7E2}" destId="{A6888EDB-B4C6-4D41-B1A9-CDCEC1C5DBB0}" srcOrd="0" destOrd="0" presId="urn:microsoft.com/office/officeart/2005/8/layout/list1"/>
    <dgm:cxn modelId="{B1AE487D-1A2A-6A43-874D-3876953CBE34}" srcId="{816F04AE-DD5D-0B4D-AE93-970CD936FB9E}" destId="{543D54FF-7D88-E24C-BB86-C76BF3089291}" srcOrd="0" destOrd="0" parTransId="{4A8A5576-9090-8B4B-BDB2-84AFE571D050}" sibTransId="{89674552-3E1D-4C48-8179-907683850C98}"/>
    <dgm:cxn modelId="{9010F6AA-E804-DA4E-B98A-DA9638193398}" type="presParOf" srcId="{523E8BD5-7FB2-4D4B-863A-62AC58504B68}" destId="{832F7CA8-258C-154E-BBDC-56FDF63738D8}" srcOrd="0" destOrd="0" presId="urn:microsoft.com/office/officeart/2005/8/layout/list1"/>
    <dgm:cxn modelId="{26C55A84-EC68-AF4C-B045-9099897C1FC6}" type="presParOf" srcId="{832F7CA8-258C-154E-BBDC-56FDF63738D8}" destId="{8C39E2B4-A3BD-014B-B398-509A11E493E4}" srcOrd="0" destOrd="0" presId="urn:microsoft.com/office/officeart/2005/8/layout/list1"/>
    <dgm:cxn modelId="{1912D95F-C617-2040-AD3C-3D49974962A5}" type="presParOf" srcId="{832F7CA8-258C-154E-BBDC-56FDF63738D8}" destId="{F1DA11F0-60D7-6F4D-8994-D2FF48D6B500}" srcOrd="1" destOrd="0" presId="urn:microsoft.com/office/officeart/2005/8/layout/list1"/>
    <dgm:cxn modelId="{A085CAF3-01AF-A24C-90E9-9A60796EEB84}" type="presParOf" srcId="{523E8BD5-7FB2-4D4B-863A-62AC58504B68}" destId="{565658A2-3E36-8D4E-8E6E-9A7030CCAB52}" srcOrd="1" destOrd="0" presId="urn:microsoft.com/office/officeart/2005/8/layout/list1"/>
    <dgm:cxn modelId="{CFC6EE2B-BA50-6A4A-AEAF-039F9FCCC53B}" type="presParOf" srcId="{523E8BD5-7FB2-4D4B-863A-62AC58504B68}" destId="{A6888EDB-B4C6-4D41-B1A9-CDCEC1C5DB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1" qsCatId="simple" csTypeId="urn:microsoft.com/office/officeart/2005/8/colors/accent0_2" csCatId="mainScheme" phldr="1"/>
      <dgm:spPr/>
      <dgm:t>
        <a:bodyPr/>
        <a:lstStyle/>
        <a:p>
          <a:endParaRPr lang="fr-FR"/>
        </a:p>
      </dgm:t>
    </dgm:pt>
    <dgm:pt modelId="{6246E6C0-96BA-4646-A61A-084776414FAC}">
      <dgm:prSet phldrT="[Texte]"/>
      <dgm:spPr/>
      <dgm:t>
        <a:bodyPr/>
        <a:lstStyle/>
        <a:p>
          <a:r>
            <a:rPr lang="fr-FR" dirty="0" smtClean="0"/>
            <a:t>Une norme pour les métiers du graphisme</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9B6EDC98-FB22-E044-8A13-8665F731EA32}">
      <dgm:prSet phldrT="[Texte]"/>
      <dgm:spPr/>
      <dgm:t>
        <a:bodyPr/>
        <a:lstStyle/>
        <a:p>
          <a:r>
            <a:rPr lang="fr-FR" dirty="0" smtClean="0"/>
            <a:t>« Technologie graphique – Contrôle des procédés de production de séparation couleurs tramées, d’épreuve &amp; d’impression professionnelle »</a:t>
          </a:r>
          <a:endParaRPr lang="fr-FR" dirty="0"/>
        </a:p>
      </dgm:t>
    </dgm:pt>
    <dgm:pt modelId="{A2A33F69-7CD6-E048-8AFF-732B5927E7DD}" type="parTrans" cxnId="{9BA2B3CC-2604-5341-9033-3BDCB1766192}">
      <dgm:prSet/>
      <dgm:spPr/>
      <dgm:t>
        <a:bodyPr/>
        <a:lstStyle/>
        <a:p>
          <a:endParaRPr lang="fr-FR"/>
        </a:p>
      </dgm:t>
    </dgm:pt>
    <dgm:pt modelId="{0C36D918-53A8-6848-86BD-CA4E133A685A}" type="sibTrans" cxnId="{9BA2B3CC-2604-5341-9033-3BDCB1766192}">
      <dgm:prSet/>
      <dgm:spPr/>
      <dgm:t>
        <a:bodyPr/>
        <a:lstStyle/>
        <a:p>
          <a:endParaRPr lang="fr-FR"/>
        </a:p>
      </dgm:t>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t>
        <a:bodyPr/>
        <a:lstStyle/>
        <a:p>
          <a:endParaRPr lang="fr-FR"/>
        </a:p>
      </dgm:t>
    </dgm:pt>
    <dgm:pt modelId="{8C39E2B4-A3BD-014B-B398-509A11E493E4}" type="pres">
      <dgm:prSet presAssocID="{6246E6C0-96BA-4646-A61A-084776414FAC}" presName="parentLeftMargin" presStyleLbl="node1" presStyleIdx="0" presStyleCnt="1"/>
      <dgm:spPr/>
      <dgm:t>
        <a:bodyPr/>
        <a:lstStyle/>
        <a:p>
          <a:endParaRPr lang="fr-FR"/>
        </a:p>
      </dgm:t>
    </dgm:pt>
    <dgm:pt modelId="{F1DA11F0-60D7-6F4D-8994-D2FF48D6B500}" type="pres">
      <dgm:prSet presAssocID="{6246E6C0-96BA-4646-A61A-084776414FAC}" presName="parentText" presStyleLbl="node1" presStyleIdx="0" presStyleCnt="1" custScaleX="150037" custScaleY="157907" custLinFactNeighborX="-85126" custLinFactNeighborY="-25787">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t>
        <a:bodyPr/>
        <a:lstStyle/>
        <a:p>
          <a:endParaRPr lang="fr-FR"/>
        </a:p>
      </dgm:t>
    </dgm:pt>
    <dgm:pt modelId="{A6888EDB-B4C6-4D41-B1A9-CDCEC1C5DBB0}" type="pres">
      <dgm:prSet presAssocID="{6246E6C0-96BA-4646-A61A-084776414FAC}" presName="childText" presStyleLbl="conFgAcc1" presStyleIdx="0" presStyleCnt="1">
        <dgm:presLayoutVars>
          <dgm:bulletEnabled val="1"/>
        </dgm:presLayoutVars>
      </dgm:prSet>
      <dgm:spPr/>
      <dgm:t>
        <a:bodyPr/>
        <a:lstStyle/>
        <a:p>
          <a:endParaRPr lang="fr-FR"/>
        </a:p>
      </dgm:t>
    </dgm:pt>
  </dgm:ptLst>
  <dgm:cxnLst>
    <dgm:cxn modelId="{BB8E5F34-9DDD-6E40-BB31-60B3FAF8C787}" type="presOf" srcId="{6246E6C0-96BA-4646-A61A-084776414FAC}" destId="{F1DA11F0-60D7-6F4D-8994-D2FF48D6B500}" srcOrd="1" destOrd="0" presId="urn:microsoft.com/office/officeart/2005/8/layout/list1"/>
    <dgm:cxn modelId="{E266D27C-FF63-D943-9624-E0DD141C5C11}" type="presOf" srcId="{9B6EDC98-FB22-E044-8A13-8665F731EA32}" destId="{A6888EDB-B4C6-4D41-B1A9-CDCEC1C5DBB0}" srcOrd="0" destOrd="0" presId="urn:microsoft.com/office/officeart/2005/8/layout/list1"/>
    <dgm:cxn modelId="{C762A506-58DA-FD47-A9FE-761B9D039AF7}" type="presOf" srcId="{6246E6C0-96BA-4646-A61A-084776414FAC}" destId="{8C39E2B4-A3BD-014B-B398-509A11E493E4}" srcOrd="0" destOrd="0" presId="urn:microsoft.com/office/officeart/2005/8/layout/list1"/>
    <dgm:cxn modelId="{B161C4F2-6DD9-CC4B-AFA8-1E640545279C}" type="presOf" srcId="{C7464FE3-276D-C448-BF71-DA79890EEE33}" destId="{523E8BD5-7FB2-4D4B-863A-62AC58504B68}" srcOrd="0" destOrd="0" presId="urn:microsoft.com/office/officeart/2005/8/layout/list1"/>
    <dgm:cxn modelId="{415AA53B-4B0B-D44F-AF8E-716B95633B98}" srcId="{C7464FE3-276D-C448-BF71-DA79890EEE33}" destId="{6246E6C0-96BA-4646-A61A-084776414FAC}" srcOrd="0" destOrd="0" parTransId="{D4A3CBAC-B6F2-9A44-902A-DB8A3481349F}" sibTransId="{7A874A53-588B-FE4E-B376-6DADFD618951}"/>
    <dgm:cxn modelId="{9BA2B3CC-2604-5341-9033-3BDCB1766192}" srcId="{6246E6C0-96BA-4646-A61A-084776414FAC}" destId="{9B6EDC98-FB22-E044-8A13-8665F731EA32}" srcOrd="0" destOrd="0" parTransId="{A2A33F69-7CD6-E048-8AFF-732B5927E7DD}" sibTransId="{0C36D918-53A8-6848-86BD-CA4E133A685A}"/>
    <dgm:cxn modelId="{680FF0D3-D644-0F40-B34F-5996BC20EEEA}" type="presParOf" srcId="{523E8BD5-7FB2-4D4B-863A-62AC58504B68}" destId="{832F7CA8-258C-154E-BBDC-56FDF63738D8}" srcOrd="0" destOrd="0" presId="urn:microsoft.com/office/officeart/2005/8/layout/list1"/>
    <dgm:cxn modelId="{125C6581-F830-7C43-8A02-41BF842F47C4}" type="presParOf" srcId="{832F7CA8-258C-154E-BBDC-56FDF63738D8}" destId="{8C39E2B4-A3BD-014B-B398-509A11E493E4}" srcOrd="0" destOrd="0" presId="urn:microsoft.com/office/officeart/2005/8/layout/list1"/>
    <dgm:cxn modelId="{01413B46-AF74-994C-B225-D0EED98BE605}" type="presParOf" srcId="{832F7CA8-258C-154E-BBDC-56FDF63738D8}" destId="{F1DA11F0-60D7-6F4D-8994-D2FF48D6B500}" srcOrd="1" destOrd="0" presId="urn:microsoft.com/office/officeart/2005/8/layout/list1"/>
    <dgm:cxn modelId="{A2833A0F-64A7-C14C-A4F9-14A021F0E219}" type="presParOf" srcId="{523E8BD5-7FB2-4D4B-863A-62AC58504B68}" destId="{565658A2-3E36-8D4E-8E6E-9A7030CCAB52}" srcOrd="1" destOrd="0" presId="urn:microsoft.com/office/officeart/2005/8/layout/list1"/>
    <dgm:cxn modelId="{5ADF87CE-0B27-D34B-BDBF-7FF1FE031066}" type="presParOf" srcId="{523E8BD5-7FB2-4D4B-863A-62AC58504B68}" destId="{A6888EDB-B4C6-4D41-B1A9-CDCEC1C5DB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3" qsCatId="simple" csTypeId="urn:microsoft.com/office/officeart/2005/8/colors/accent1_2" csCatId="accent1" phldr="1"/>
      <dgm:spPr/>
      <dgm:t>
        <a:bodyPr/>
        <a:lstStyle/>
        <a:p>
          <a:endParaRPr lang="fr-FR"/>
        </a:p>
      </dgm:t>
    </dgm:pt>
    <dgm:pt modelId="{6246E6C0-96BA-4646-A61A-084776414FAC}">
      <dgm:prSet phldrT="[Texte]"/>
      <dgm:spPr/>
      <dgm:t>
        <a:bodyPr/>
        <a:lstStyle/>
        <a:p>
          <a:r>
            <a:rPr lang="fr-FR" dirty="0" smtClean="0"/>
            <a:t>Plusieurs sous-normes</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B13B052A-A7BA-0140-A90E-8833EA1FB2C5}">
      <dgm:prSet phldrT="[Texte]"/>
      <dgm:spPr/>
      <dgm:t>
        <a:bodyPr/>
        <a:lstStyle/>
        <a:p>
          <a:r>
            <a:rPr lang="fr-FR" dirty="0" smtClean="0"/>
            <a:t>ISO 12647-1 : méthodes &amp; outils de mesure</a:t>
          </a:r>
          <a:endParaRPr lang="fr-FR" dirty="0"/>
        </a:p>
      </dgm:t>
    </dgm:pt>
    <dgm:pt modelId="{7E9C216C-01B9-DB43-9D78-D18D7A93C830}" type="parTrans" cxnId="{7EB94926-43E8-854B-9D0B-C87EE8A05C80}">
      <dgm:prSet/>
      <dgm:spPr/>
      <dgm:t>
        <a:bodyPr/>
        <a:lstStyle/>
        <a:p>
          <a:endParaRPr lang="fr-FR"/>
        </a:p>
      </dgm:t>
    </dgm:pt>
    <dgm:pt modelId="{3CAA4A88-C40B-364C-91B1-94A36865451B}" type="sibTrans" cxnId="{7EB94926-43E8-854B-9D0B-C87EE8A05C80}">
      <dgm:prSet/>
      <dgm:spPr/>
      <dgm:t>
        <a:bodyPr/>
        <a:lstStyle/>
        <a:p>
          <a:endParaRPr lang="fr-FR"/>
        </a:p>
      </dgm:t>
    </dgm:pt>
    <dgm:pt modelId="{DFA61EFA-9791-8F44-8435-BD7F94D2C16D}">
      <dgm:prSet phldrT="[Texte]"/>
      <dgm:spPr/>
      <dgm:t>
        <a:bodyPr/>
        <a:lstStyle/>
        <a:p>
          <a:r>
            <a:rPr lang="fr-FR" dirty="0" smtClean="0"/>
            <a:t>ISO 12647-2 &amp; ISO 12647-3 : offset</a:t>
          </a:r>
          <a:endParaRPr lang="fr-FR" dirty="0"/>
        </a:p>
      </dgm:t>
    </dgm:pt>
    <dgm:pt modelId="{9BED31BD-1675-5D49-B6CA-9E0DD67D97F4}" type="parTrans" cxnId="{00672711-DF6C-224C-A4F8-4188014F6E91}">
      <dgm:prSet/>
      <dgm:spPr/>
      <dgm:t>
        <a:bodyPr/>
        <a:lstStyle/>
        <a:p>
          <a:endParaRPr lang="fr-FR"/>
        </a:p>
      </dgm:t>
    </dgm:pt>
    <dgm:pt modelId="{F54B6AE6-0390-EA40-9F14-71E6561A6720}" type="sibTrans" cxnId="{00672711-DF6C-224C-A4F8-4188014F6E91}">
      <dgm:prSet/>
      <dgm:spPr/>
      <dgm:t>
        <a:bodyPr/>
        <a:lstStyle/>
        <a:p>
          <a:endParaRPr lang="fr-FR"/>
        </a:p>
      </dgm:t>
    </dgm:pt>
    <dgm:pt modelId="{9994C794-36B0-7148-9C5F-4F8686624830}">
      <dgm:prSet phldrT="[Texte]"/>
      <dgm:spPr/>
      <dgm:t>
        <a:bodyPr/>
        <a:lstStyle/>
        <a:p>
          <a:r>
            <a:rPr lang="fr-FR" dirty="0" smtClean="0"/>
            <a:t>ISO 12647-7 : </a:t>
          </a:r>
          <a:r>
            <a:rPr lang="fr-FR" dirty="0" err="1" smtClean="0"/>
            <a:t>épreuvage</a:t>
          </a:r>
          <a:r>
            <a:rPr lang="fr-FR" dirty="0" smtClean="0"/>
            <a:t> numérique</a:t>
          </a:r>
          <a:endParaRPr lang="fr-FR" dirty="0"/>
        </a:p>
      </dgm:t>
    </dgm:pt>
    <dgm:pt modelId="{52F5FD67-7D35-D147-9DD5-F255D95365D8}" type="parTrans" cxnId="{FC7BA941-548F-B040-893E-97320D3FFF67}">
      <dgm:prSet/>
      <dgm:spPr/>
      <dgm:t>
        <a:bodyPr/>
        <a:lstStyle/>
        <a:p>
          <a:endParaRPr lang="fr-FR"/>
        </a:p>
      </dgm:t>
    </dgm:pt>
    <dgm:pt modelId="{9064A874-F9E1-624F-B594-F35BFD562EC3}" type="sibTrans" cxnId="{FC7BA941-548F-B040-893E-97320D3FFF67}">
      <dgm:prSet/>
      <dgm:spPr/>
      <dgm:t>
        <a:bodyPr/>
        <a:lstStyle/>
        <a:p>
          <a:endParaRPr lang="fr-FR"/>
        </a:p>
      </dgm:t>
    </dgm:pt>
    <dgm:pt modelId="{B62C1EA0-07E3-C640-B830-5F6B7C892448}">
      <dgm:prSet phldrT="[Texte]"/>
      <dgm:spPr/>
      <dgm:t>
        <a:bodyPr/>
        <a:lstStyle/>
        <a:p>
          <a:r>
            <a:rPr lang="fr-FR" dirty="0" smtClean="0"/>
            <a:t>ISO 12647-8 : maquettes numériques en couleur</a:t>
          </a:r>
          <a:endParaRPr lang="fr-FR" dirty="0"/>
        </a:p>
      </dgm:t>
    </dgm:pt>
    <dgm:pt modelId="{97BAE432-ABCA-164A-A4C2-58B421A8C0BF}" type="parTrans" cxnId="{C32D1260-6BB5-9F49-9733-8385F9FE0BC7}">
      <dgm:prSet/>
      <dgm:spPr/>
      <dgm:t>
        <a:bodyPr/>
        <a:lstStyle/>
        <a:p>
          <a:endParaRPr lang="fr-FR"/>
        </a:p>
      </dgm:t>
    </dgm:pt>
    <dgm:pt modelId="{F10A27C0-8CFB-BF42-8324-E97EB37E51C9}" type="sibTrans" cxnId="{C32D1260-6BB5-9F49-9733-8385F9FE0BC7}">
      <dgm:prSet/>
      <dgm:spPr/>
      <dgm:t>
        <a:bodyPr/>
        <a:lstStyle/>
        <a:p>
          <a:endParaRPr lang="fr-FR"/>
        </a:p>
      </dgm:t>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t>
        <a:bodyPr/>
        <a:lstStyle/>
        <a:p>
          <a:endParaRPr lang="fr-FR"/>
        </a:p>
      </dgm:t>
    </dgm:pt>
    <dgm:pt modelId="{8C39E2B4-A3BD-014B-B398-509A11E493E4}" type="pres">
      <dgm:prSet presAssocID="{6246E6C0-96BA-4646-A61A-084776414FAC}" presName="parentLeftMargin" presStyleLbl="node1" presStyleIdx="0" presStyleCnt="1"/>
      <dgm:spPr/>
      <dgm:t>
        <a:bodyPr/>
        <a:lstStyle/>
        <a:p>
          <a:endParaRPr lang="fr-FR"/>
        </a:p>
      </dgm:t>
    </dgm:pt>
    <dgm:pt modelId="{F1DA11F0-60D7-6F4D-8994-D2FF48D6B500}" type="pres">
      <dgm:prSet presAssocID="{6246E6C0-96BA-4646-A61A-084776414FAC}" presName="parentText" presStyleLbl="node1" presStyleIdx="0" presStyleCnt="1" custScaleX="150037" custScaleY="157907" custLinFactNeighborX="-85126" custLinFactNeighborY="-25787">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t>
        <a:bodyPr/>
        <a:lstStyle/>
        <a:p>
          <a:endParaRPr lang="fr-FR"/>
        </a:p>
      </dgm:t>
    </dgm:pt>
    <dgm:pt modelId="{A6888EDB-B4C6-4D41-B1A9-CDCEC1C5DBB0}" type="pres">
      <dgm:prSet presAssocID="{6246E6C0-96BA-4646-A61A-084776414FAC}" presName="childText" presStyleLbl="conFgAcc1" presStyleIdx="0" presStyleCnt="1">
        <dgm:presLayoutVars>
          <dgm:bulletEnabled val="1"/>
        </dgm:presLayoutVars>
      </dgm:prSet>
      <dgm:spPr/>
      <dgm:t>
        <a:bodyPr/>
        <a:lstStyle/>
        <a:p>
          <a:endParaRPr lang="fr-FR"/>
        </a:p>
      </dgm:t>
    </dgm:pt>
  </dgm:ptLst>
  <dgm:cxnLst>
    <dgm:cxn modelId="{00672711-DF6C-224C-A4F8-4188014F6E91}" srcId="{6246E6C0-96BA-4646-A61A-084776414FAC}" destId="{DFA61EFA-9791-8F44-8435-BD7F94D2C16D}" srcOrd="1" destOrd="0" parTransId="{9BED31BD-1675-5D49-B6CA-9E0DD67D97F4}" sibTransId="{F54B6AE6-0390-EA40-9F14-71E6561A6720}"/>
    <dgm:cxn modelId="{785FFAE4-6FEA-4A4B-AD21-299DF3EAA519}" type="presOf" srcId="{C7464FE3-276D-C448-BF71-DA79890EEE33}" destId="{523E8BD5-7FB2-4D4B-863A-62AC58504B68}" srcOrd="0" destOrd="0" presId="urn:microsoft.com/office/officeart/2005/8/layout/list1"/>
    <dgm:cxn modelId="{FC7BA941-548F-B040-893E-97320D3FFF67}" srcId="{6246E6C0-96BA-4646-A61A-084776414FAC}" destId="{9994C794-36B0-7148-9C5F-4F8686624830}" srcOrd="2" destOrd="0" parTransId="{52F5FD67-7D35-D147-9DD5-F255D95365D8}" sibTransId="{9064A874-F9E1-624F-B594-F35BFD562EC3}"/>
    <dgm:cxn modelId="{7EB94926-43E8-854B-9D0B-C87EE8A05C80}" srcId="{6246E6C0-96BA-4646-A61A-084776414FAC}" destId="{B13B052A-A7BA-0140-A90E-8833EA1FB2C5}" srcOrd="0" destOrd="0" parTransId="{7E9C216C-01B9-DB43-9D78-D18D7A93C830}" sibTransId="{3CAA4A88-C40B-364C-91B1-94A36865451B}"/>
    <dgm:cxn modelId="{C32D1260-6BB5-9F49-9733-8385F9FE0BC7}" srcId="{6246E6C0-96BA-4646-A61A-084776414FAC}" destId="{B62C1EA0-07E3-C640-B830-5F6B7C892448}" srcOrd="3" destOrd="0" parTransId="{97BAE432-ABCA-164A-A4C2-58B421A8C0BF}" sibTransId="{F10A27C0-8CFB-BF42-8324-E97EB37E51C9}"/>
    <dgm:cxn modelId="{1037A9DC-CE87-B743-BED5-5AFCBA4B74D4}" type="presOf" srcId="{6246E6C0-96BA-4646-A61A-084776414FAC}" destId="{8C39E2B4-A3BD-014B-B398-509A11E493E4}" srcOrd="0" destOrd="0" presId="urn:microsoft.com/office/officeart/2005/8/layout/list1"/>
    <dgm:cxn modelId="{8DD238CD-3D26-8441-AAF2-A36DD560EA09}" type="presOf" srcId="{DFA61EFA-9791-8F44-8435-BD7F94D2C16D}" destId="{A6888EDB-B4C6-4D41-B1A9-CDCEC1C5DBB0}" srcOrd="0" destOrd="1" presId="urn:microsoft.com/office/officeart/2005/8/layout/list1"/>
    <dgm:cxn modelId="{B6D91F77-6668-2A45-93FC-505F3B01A69A}" type="presOf" srcId="{B62C1EA0-07E3-C640-B830-5F6B7C892448}" destId="{A6888EDB-B4C6-4D41-B1A9-CDCEC1C5DBB0}" srcOrd="0" destOrd="3" presId="urn:microsoft.com/office/officeart/2005/8/layout/list1"/>
    <dgm:cxn modelId="{922D7254-D129-0146-98F3-810F08D7048C}" type="presOf" srcId="{6246E6C0-96BA-4646-A61A-084776414FAC}" destId="{F1DA11F0-60D7-6F4D-8994-D2FF48D6B500}" srcOrd="1" destOrd="0" presId="urn:microsoft.com/office/officeart/2005/8/layout/list1"/>
    <dgm:cxn modelId="{72AEA568-C18B-6440-A266-AE55DF18D885}" type="presOf" srcId="{9994C794-36B0-7148-9C5F-4F8686624830}" destId="{A6888EDB-B4C6-4D41-B1A9-CDCEC1C5DBB0}" srcOrd="0" destOrd="2" presId="urn:microsoft.com/office/officeart/2005/8/layout/list1"/>
    <dgm:cxn modelId="{2E359946-3D5C-844F-BDD4-1867F88E060A}" type="presOf" srcId="{B13B052A-A7BA-0140-A90E-8833EA1FB2C5}" destId="{A6888EDB-B4C6-4D41-B1A9-CDCEC1C5DBB0}" srcOrd="0" destOrd="0" presId="urn:microsoft.com/office/officeart/2005/8/layout/list1"/>
    <dgm:cxn modelId="{415AA53B-4B0B-D44F-AF8E-716B95633B98}" srcId="{C7464FE3-276D-C448-BF71-DA79890EEE33}" destId="{6246E6C0-96BA-4646-A61A-084776414FAC}" srcOrd="0" destOrd="0" parTransId="{D4A3CBAC-B6F2-9A44-902A-DB8A3481349F}" sibTransId="{7A874A53-588B-FE4E-B376-6DADFD618951}"/>
    <dgm:cxn modelId="{6A88D080-9BAB-1644-ABE6-CC7F23D695F6}" type="presParOf" srcId="{523E8BD5-7FB2-4D4B-863A-62AC58504B68}" destId="{832F7CA8-258C-154E-BBDC-56FDF63738D8}" srcOrd="0" destOrd="0" presId="urn:microsoft.com/office/officeart/2005/8/layout/list1"/>
    <dgm:cxn modelId="{FDF345E4-1083-124E-A151-E6C9D85CA846}" type="presParOf" srcId="{832F7CA8-258C-154E-BBDC-56FDF63738D8}" destId="{8C39E2B4-A3BD-014B-B398-509A11E493E4}" srcOrd="0" destOrd="0" presId="urn:microsoft.com/office/officeart/2005/8/layout/list1"/>
    <dgm:cxn modelId="{B163A291-BAA3-0E4D-8308-1B024E8A799C}" type="presParOf" srcId="{832F7CA8-258C-154E-BBDC-56FDF63738D8}" destId="{F1DA11F0-60D7-6F4D-8994-D2FF48D6B500}" srcOrd="1" destOrd="0" presId="urn:microsoft.com/office/officeart/2005/8/layout/list1"/>
    <dgm:cxn modelId="{DECBF59C-6977-1B4F-8D68-DE853C6D2A8B}" type="presParOf" srcId="{523E8BD5-7FB2-4D4B-863A-62AC58504B68}" destId="{565658A2-3E36-8D4E-8E6E-9A7030CCAB52}" srcOrd="1" destOrd="0" presId="urn:microsoft.com/office/officeart/2005/8/layout/list1"/>
    <dgm:cxn modelId="{D41E2D51-15DC-A045-A4EA-3DC8DB8828BB}" type="presParOf" srcId="{523E8BD5-7FB2-4D4B-863A-62AC58504B68}" destId="{A6888EDB-B4C6-4D41-B1A9-CDCEC1C5DBB0}"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7464FE3-276D-C448-BF71-DA79890EEE33}" type="doc">
      <dgm:prSet loTypeId="urn:microsoft.com/office/officeart/2005/8/layout/list1" loCatId="" qsTypeId="urn:microsoft.com/office/officeart/2005/8/quickstyle/simple4" qsCatId="simple" csTypeId="urn:microsoft.com/office/officeart/2005/8/colors/accent2_1" csCatId="accent2" phldr="1"/>
      <dgm:spPr/>
      <dgm:t>
        <a:bodyPr/>
        <a:lstStyle/>
        <a:p>
          <a:endParaRPr lang="fr-FR"/>
        </a:p>
      </dgm:t>
    </dgm:pt>
    <dgm:pt modelId="{6246E6C0-96BA-4646-A61A-084776414FAC}">
      <dgm:prSet phldrT="[Texte]"/>
      <dgm:spPr/>
      <dgm:t>
        <a:bodyPr/>
        <a:lstStyle/>
        <a:p>
          <a:r>
            <a:rPr lang="fr-FR" dirty="0" smtClean="0"/>
            <a:t>Aspects régis (exemples)</a:t>
          </a:r>
          <a:endParaRPr lang="fr-FR" dirty="0"/>
        </a:p>
      </dgm:t>
    </dgm:pt>
    <dgm:pt modelId="{D4A3CBAC-B6F2-9A44-902A-DB8A3481349F}" type="parTrans" cxnId="{415AA53B-4B0B-D44F-AF8E-716B95633B98}">
      <dgm:prSet/>
      <dgm:spPr/>
      <dgm:t>
        <a:bodyPr/>
        <a:lstStyle/>
        <a:p>
          <a:endParaRPr lang="fr-FR"/>
        </a:p>
      </dgm:t>
    </dgm:pt>
    <dgm:pt modelId="{7A874A53-588B-FE4E-B376-6DADFD618951}" type="sibTrans" cxnId="{415AA53B-4B0B-D44F-AF8E-716B95633B98}">
      <dgm:prSet/>
      <dgm:spPr/>
      <dgm:t>
        <a:bodyPr/>
        <a:lstStyle/>
        <a:p>
          <a:endParaRPr lang="fr-FR"/>
        </a:p>
      </dgm:t>
    </dgm:pt>
    <dgm:pt modelId="{B13B052A-A7BA-0140-A90E-8833EA1FB2C5}">
      <dgm:prSet phldrT="[Texte]"/>
      <dgm:spPr/>
      <dgm:t>
        <a:bodyPr/>
        <a:lstStyle/>
        <a:p>
          <a:r>
            <a:rPr lang="fr-FR" dirty="0" smtClean="0"/>
            <a:t>Linéature de trame</a:t>
          </a:r>
          <a:endParaRPr lang="fr-FR" dirty="0"/>
        </a:p>
      </dgm:t>
    </dgm:pt>
    <dgm:pt modelId="{7E9C216C-01B9-DB43-9D78-D18D7A93C830}" type="parTrans" cxnId="{7EB94926-43E8-854B-9D0B-C87EE8A05C80}">
      <dgm:prSet/>
      <dgm:spPr/>
      <dgm:t>
        <a:bodyPr/>
        <a:lstStyle/>
        <a:p>
          <a:endParaRPr lang="fr-FR"/>
        </a:p>
      </dgm:t>
    </dgm:pt>
    <dgm:pt modelId="{3CAA4A88-C40B-364C-91B1-94A36865451B}" type="sibTrans" cxnId="{7EB94926-43E8-854B-9D0B-C87EE8A05C80}">
      <dgm:prSet/>
      <dgm:spPr/>
      <dgm:t>
        <a:bodyPr/>
        <a:lstStyle/>
        <a:p>
          <a:endParaRPr lang="fr-FR"/>
        </a:p>
      </dgm:t>
    </dgm:pt>
    <dgm:pt modelId="{4C694E85-8A98-3843-9D83-0812517D5CEA}">
      <dgm:prSet phldrT="[Texte]"/>
      <dgm:spPr/>
      <dgm:t>
        <a:bodyPr/>
        <a:lstStyle/>
        <a:p>
          <a:r>
            <a:rPr lang="fr-FR" dirty="0" smtClean="0"/>
            <a:t>Encres et charges d’encre</a:t>
          </a:r>
          <a:endParaRPr lang="fr-FR" dirty="0"/>
        </a:p>
      </dgm:t>
    </dgm:pt>
    <dgm:pt modelId="{A3244434-E678-7A49-93C3-409384B36A91}" type="parTrans" cxnId="{9D4D96BF-80D3-0E41-843F-AE5B76B8D01C}">
      <dgm:prSet/>
      <dgm:spPr/>
      <dgm:t>
        <a:bodyPr/>
        <a:lstStyle/>
        <a:p>
          <a:endParaRPr lang="fr-FR"/>
        </a:p>
      </dgm:t>
    </dgm:pt>
    <dgm:pt modelId="{2AC0A665-5499-6843-8C19-18B533995BDC}" type="sibTrans" cxnId="{9D4D96BF-80D3-0E41-843F-AE5B76B8D01C}">
      <dgm:prSet/>
      <dgm:spPr/>
      <dgm:t>
        <a:bodyPr/>
        <a:lstStyle/>
        <a:p>
          <a:endParaRPr lang="fr-FR"/>
        </a:p>
      </dgm:t>
    </dgm:pt>
    <dgm:pt modelId="{AC2B711F-5005-BF41-B430-8A9F135C772D}">
      <dgm:prSet phldrT="[Texte]"/>
      <dgm:spPr/>
      <dgm:t>
        <a:bodyPr/>
        <a:lstStyle/>
        <a:p>
          <a:r>
            <a:rPr lang="fr-FR" dirty="0" smtClean="0"/>
            <a:t>Enjeux économiques</a:t>
          </a:r>
          <a:endParaRPr lang="fr-FR" dirty="0"/>
        </a:p>
      </dgm:t>
    </dgm:pt>
    <dgm:pt modelId="{C7B801AF-BBA7-DC45-89CC-56D6F0BA5FD9}" type="parTrans" cxnId="{F054BEEA-E23D-5F48-9FC3-9C5170751098}">
      <dgm:prSet/>
      <dgm:spPr/>
      <dgm:t>
        <a:bodyPr/>
        <a:lstStyle/>
        <a:p>
          <a:endParaRPr lang="fr-FR"/>
        </a:p>
      </dgm:t>
    </dgm:pt>
    <dgm:pt modelId="{CA238998-3281-1741-9570-998CB5A9F384}" type="sibTrans" cxnId="{F054BEEA-E23D-5F48-9FC3-9C5170751098}">
      <dgm:prSet/>
      <dgm:spPr/>
      <dgm:t>
        <a:bodyPr/>
        <a:lstStyle/>
        <a:p>
          <a:endParaRPr lang="fr-FR"/>
        </a:p>
      </dgm:t>
    </dgm:pt>
    <dgm:pt modelId="{C70D488F-392A-3B40-A383-BC67E91A595D}">
      <dgm:prSet phldrT="[Texte]"/>
      <dgm:spPr/>
      <dgm:t>
        <a:bodyPr/>
        <a:lstStyle/>
        <a:p>
          <a:r>
            <a:rPr lang="fr-FR" dirty="0" smtClean="0"/>
            <a:t>Colorimétrie</a:t>
          </a:r>
          <a:endParaRPr lang="fr-FR" dirty="0"/>
        </a:p>
      </dgm:t>
    </dgm:pt>
    <dgm:pt modelId="{2EA9086E-2247-C144-8433-3D33009254F1}" type="parTrans" cxnId="{C70B29F3-286E-B04E-864A-2D735121CF4C}">
      <dgm:prSet/>
      <dgm:spPr/>
      <dgm:t>
        <a:bodyPr/>
        <a:lstStyle/>
        <a:p>
          <a:endParaRPr lang="fr-FR"/>
        </a:p>
      </dgm:t>
    </dgm:pt>
    <dgm:pt modelId="{F6CA2A40-64A5-6644-A6FA-88CE0F0A7EB9}" type="sibTrans" cxnId="{C70B29F3-286E-B04E-864A-2D735121CF4C}">
      <dgm:prSet/>
      <dgm:spPr/>
      <dgm:t>
        <a:bodyPr/>
        <a:lstStyle/>
        <a:p>
          <a:endParaRPr lang="fr-FR"/>
        </a:p>
      </dgm:t>
    </dgm:pt>
    <dgm:pt modelId="{648C4312-D225-6847-A886-C5867AF87CC2}">
      <dgm:prSet phldrT="[Texte]"/>
      <dgm:spPr/>
      <dgm:t>
        <a:bodyPr/>
        <a:lstStyle/>
        <a:p>
          <a:r>
            <a:rPr lang="fr-FR" dirty="0" smtClean="0"/>
            <a:t>Types de papiers</a:t>
          </a:r>
          <a:endParaRPr lang="fr-FR" dirty="0"/>
        </a:p>
      </dgm:t>
    </dgm:pt>
    <dgm:pt modelId="{BBC93360-1E11-0247-BE27-BB7DE2A947A4}" type="parTrans" cxnId="{D5EC18C6-8024-AD48-8F56-2C23E18A3546}">
      <dgm:prSet/>
      <dgm:spPr/>
      <dgm:t>
        <a:bodyPr/>
        <a:lstStyle/>
        <a:p>
          <a:endParaRPr lang="fr-FR"/>
        </a:p>
      </dgm:t>
    </dgm:pt>
    <dgm:pt modelId="{53B92939-DE7D-384E-B019-07B3F3DA7069}" type="sibTrans" cxnId="{D5EC18C6-8024-AD48-8F56-2C23E18A3546}">
      <dgm:prSet/>
      <dgm:spPr/>
      <dgm:t>
        <a:bodyPr/>
        <a:lstStyle/>
        <a:p>
          <a:endParaRPr lang="fr-FR"/>
        </a:p>
      </dgm:t>
    </dgm:pt>
    <dgm:pt modelId="{DD7168FE-53FA-8143-ACD9-65E89A2148D2}">
      <dgm:prSet phldrT="[Texte]"/>
      <dgm:spPr/>
      <dgm:t>
        <a:bodyPr/>
        <a:lstStyle/>
        <a:p>
          <a:r>
            <a:rPr lang="fr-FR" dirty="0" smtClean="0"/>
            <a:t>Standards des papiers</a:t>
          </a:r>
          <a:endParaRPr lang="fr-FR" dirty="0"/>
        </a:p>
      </dgm:t>
    </dgm:pt>
    <dgm:pt modelId="{3B873845-9EB1-B541-9577-FC0AB15EDE13}" type="parTrans" cxnId="{5CB33B4F-0BCE-C346-90E9-2A3F74388A02}">
      <dgm:prSet/>
      <dgm:spPr/>
      <dgm:t>
        <a:bodyPr/>
        <a:lstStyle/>
        <a:p>
          <a:endParaRPr lang="fr-FR"/>
        </a:p>
      </dgm:t>
    </dgm:pt>
    <dgm:pt modelId="{A186CA78-38AE-EA46-9D94-C83492A2100C}" type="sibTrans" cxnId="{5CB33B4F-0BCE-C346-90E9-2A3F74388A02}">
      <dgm:prSet/>
      <dgm:spPr/>
      <dgm:t>
        <a:bodyPr/>
        <a:lstStyle/>
        <a:p>
          <a:endParaRPr lang="fr-FR"/>
        </a:p>
      </dgm:t>
    </dgm:pt>
    <dgm:pt modelId="{BE5AE674-20B3-CA46-BF7D-C8BDC450616C}">
      <dgm:prSet phldrT="[Texte]"/>
      <dgm:spPr/>
      <dgm:t>
        <a:bodyPr/>
        <a:lstStyle/>
        <a:p>
          <a:r>
            <a:rPr lang="fr-FR" dirty="0" smtClean="0"/>
            <a:t>Balances des gris</a:t>
          </a:r>
          <a:endParaRPr lang="fr-FR" dirty="0"/>
        </a:p>
      </dgm:t>
    </dgm:pt>
    <dgm:pt modelId="{63645C4B-0AD8-F34D-8D34-29191D49D732}" type="parTrans" cxnId="{F81EAC08-83F4-5C40-89ED-22751A1F228F}">
      <dgm:prSet/>
      <dgm:spPr/>
      <dgm:t>
        <a:bodyPr/>
        <a:lstStyle/>
        <a:p>
          <a:endParaRPr lang="fr-FR"/>
        </a:p>
      </dgm:t>
    </dgm:pt>
    <dgm:pt modelId="{0B25340E-F1BE-F44B-923F-B1AFD5E8F7E6}" type="sibTrans" cxnId="{F81EAC08-83F4-5C40-89ED-22751A1F228F}">
      <dgm:prSet/>
      <dgm:spPr/>
      <dgm:t>
        <a:bodyPr/>
        <a:lstStyle/>
        <a:p>
          <a:endParaRPr lang="fr-FR"/>
        </a:p>
      </dgm:t>
    </dgm:pt>
    <dgm:pt modelId="{7E402F1E-39A4-6541-AB24-B1890FE387EE}">
      <dgm:prSet phldrT="[Texte]"/>
      <dgm:spPr/>
      <dgm:t>
        <a:bodyPr/>
        <a:lstStyle/>
        <a:p>
          <a:r>
            <a:rPr lang="fr-FR" dirty="0" smtClean="0"/>
            <a:t>Calibrages des presses</a:t>
          </a:r>
          <a:endParaRPr lang="fr-FR" dirty="0"/>
        </a:p>
      </dgm:t>
    </dgm:pt>
    <dgm:pt modelId="{5AC42C15-5C23-064A-98AA-80A2EE640849}" type="parTrans" cxnId="{55BD9F54-7202-854A-8F9B-764234953CFB}">
      <dgm:prSet/>
      <dgm:spPr/>
      <dgm:t>
        <a:bodyPr/>
        <a:lstStyle/>
        <a:p>
          <a:endParaRPr lang="fr-FR"/>
        </a:p>
      </dgm:t>
    </dgm:pt>
    <dgm:pt modelId="{B7C6B26D-4A8E-BD47-B9ED-9437EBB7E05B}" type="sibTrans" cxnId="{55BD9F54-7202-854A-8F9B-764234953CFB}">
      <dgm:prSet/>
      <dgm:spPr/>
      <dgm:t>
        <a:bodyPr/>
        <a:lstStyle/>
        <a:p>
          <a:endParaRPr lang="fr-FR"/>
        </a:p>
      </dgm:t>
    </dgm:pt>
    <dgm:pt modelId="{73B67BE9-72F7-5D4F-AA78-49CCB7463BE3}">
      <dgm:prSet phldrT="[Texte]"/>
      <dgm:spPr/>
      <dgm:t>
        <a:bodyPr/>
        <a:lstStyle/>
        <a:p>
          <a:r>
            <a:rPr lang="fr-FR" dirty="0" smtClean="0"/>
            <a:t>Organismes de certification</a:t>
          </a:r>
          <a:endParaRPr lang="fr-FR" dirty="0"/>
        </a:p>
      </dgm:t>
    </dgm:pt>
    <dgm:pt modelId="{C036432B-13B9-3C49-9BFE-27A65116F304}" type="parTrans" cxnId="{BA726542-8A0F-B14B-812F-C110B4F18FA7}">
      <dgm:prSet/>
      <dgm:spPr/>
      <dgm:t>
        <a:bodyPr/>
        <a:lstStyle/>
        <a:p>
          <a:endParaRPr lang="fr-FR"/>
        </a:p>
      </dgm:t>
    </dgm:pt>
    <dgm:pt modelId="{7F3B6245-8CD3-754C-A73E-6B24E7D31F2D}" type="sibTrans" cxnId="{BA726542-8A0F-B14B-812F-C110B4F18FA7}">
      <dgm:prSet/>
      <dgm:spPr/>
      <dgm:t>
        <a:bodyPr/>
        <a:lstStyle/>
        <a:p>
          <a:endParaRPr lang="fr-FR"/>
        </a:p>
      </dgm:t>
    </dgm:pt>
    <dgm:pt modelId="{523E8BD5-7FB2-4D4B-863A-62AC58504B68}" type="pres">
      <dgm:prSet presAssocID="{C7464FE3-276D-C448-BF71-DA79890EEE33}" presName="linear" presStyleCnt="0">
        <dgm:presLayoutVars>
          <dgm:dir/>
          <dgm:animLvl val="lvl"/>
          <dgm:resizeHandles val="exact"/>
        </dgm:presLayoutVars>
      </dgm:prSet>
      <dgm:spPr/>
      <dgm:t>
        <a:bodyPr/>
        <a:lstStyle/>
        <a:p>
          <a:endParaRPr lang="fr-FR"/>
        </a:p>
      </dgm:t>
    </dgm:pt>
    <dgm:pt modelId="{832F7CA8-258C-154E-BBDC-56FDF63738D8}" type="pres">
      <dgm:prSet presAssocID="{6246E6C0-96BA-4646-A61A-084776414FAC}" presName="parentLin" presStyleCnt="0"/>
      <dgm:spPr/>
      <dgm:t>
        <a:bodyPr/>
        <a:lstStyle/>
        <a:p>
          <a:endParaRPr lang="fr-FR"/>
        </a:p>
      </dgm:t>
    </dgm:pt>
    <dgm:pt modelId="{8C39E2B4-A3BD-014B-B398-509A11E493E4}" type="pres">
      <dgm:prSet presAssocID="{6246E6C0-96BA-4646-A61A-084776414FAC}" presName="parentLeftMargin" presStyleLbl="node1" presStyleIdx="0" presStyleCnt="2"/>
      <dgm:spPr/>
      <dgm:t>
        <a:bodyPr/>
        <a:lstStyle/>
        <a:p>
          <a:endParaRPr lang="fr-FR"/>
        </a:p>
      </dgm:t>
    </dgm:pt>
    <dgm:pt modelId="{F1DA11F0-60D7-6F4D-8994-D2FF48D6B500}" type="pres">
      <dgm:prSet presAssocID="{6246E6C0-96BA-4646-A61A-084776414FAC}" presName="parentText" presStyleLbl="node1" presStyleIdx="0" presStyleCnt="2" custScaleX="150037" custScaleY="157907" custLinFactNeighborX="-85126" custLinFactNeighborY="-25787">
        <dgm:presLayoutVars>
          <dgm:chMax val="0"/>
          <dgm:bulletEnabled val="1"/>
        </dgm:presLayoutVars>
      </dgm:prSet>
      <dgm:spPr/>
      <dgm:t>
        <a:bodyPr/>
        <a:lstStyle/>
        <a:p>
          <a:endParaRPr lang="fr-FR"/>
        </a:p>
      </dgm:t>
    </dgm:pt>
    <dgm:pt modelId="{565658A2-3E36-8D4E-8E6E-9A7030CCAB52}" type="pres">
      <dgm:prSet presAssocID="{6246E6C0-96BA-4646-A61A-084776414FAC}" presName="negativeSpace" presStyleCnt="0"/>
      <dgm:spPr/>
      <dgm:t>
        <a:bodyPr/>
        <a:lstStyle/>
        <a:p>
          <a:endParaRPr lang="fr-FR"/>
        </a:p>
      </dgm:t>
    </dgm:pt>
    <dgm:pt modelId="{A6888EDB-B4C6-4D41-B1A9-CDCEC1C5DBB0}" type="pres">
      <dgm:prSet presAssocID="{6246E6C0-96BA-4646-A61A-084776414FAC}" presName="childText" presStyleLbl="conFgAcc1" presStyleIdx="0" presStyleCnt="2">
        <dgm:presLayoutVars>
          <dgm:bulletEnabled val="1"/>
        </dgm:presLayoutVars>
      </dgm:prSet>
      <dgm:spPr/>
      <dgm:t>
        <a:bodyPr/>
        <a:lstStyle/>
        <a:p>
          <a:endParaRPr lang="fr-FR"/>
        </a:p>
      </dgm:t>
    </dgm:pt>
    <dgm:pt modelId="{80E8A4CD-38E9-694A-8595-073A8CE6AF24}" type="pres">
      <dgm:prSet presAssocID="{7A874A53-588B-FE4E-B376-6DADFD618951}" presName="spaceBetweenRectangles" presStyleCnt="0"/>
      <dgm:spPr/>
      <dgm:t>
        <a:bodyPr/>
        <a:lstStyle/>
        <a:p>
          <a:endParaRPr lang="fr-FR"/>
        </a:p>
      </dgm:t>
    </dgm:pt>
    <dgm:pt modelId="{522AFB4C-5FE5-4443-AC94-3AD3739116A4}" type="pres">
      <dgm:prSet presAssocID="{73B67BE9-72F7-5D4F-AA78-49CCB7463BE3}" presName="parentLin" presStyleCnt="0"/>
      <dgm:spPr/>
      <dgm:t>
        <a:bodyPr/>
        <a:lstStyle/>
        <a:p>
          <a:endParaRPr lang="fr-FR"/>
        </a:p>
      </dgm:t>
    </dgm:pt>
    <dgm:pt modelId="{F6D3CB32-A4B4-654F-AFAE-222216B4CD91}" type="pres">
      <dgm:prSet presAssocID="{73B67BE9-72F7-5D4F-AA78-49CCB7463BE3}" presName="parentLeftMargin" presStyleLbl="node1" presStyleIdx="0" presStyleCnt="2"/>
      <dgm:spPr/>
      <dgm:t>
        <a:bodyPr/>
        <a:lstStyle/>
        <a:p>
          <a:endParaRPr lang="fr-FR"/>
        </a:p>
      </dgm:t>
    </dgm:pt>
    <dgm:pt modelId="{4EE2B4F3-691B-9E4C-9F89-0DD7645E42EB}" type="pres">
      <dgm:prSet presAssocID="{73B67BE9-72F7-5D4F-AA78-49CCB7463BE3}" presName="parentText" presStyleLbl="node1" presStyleIdx="1" presStyleCnt="2">
        <dgm:presLayoutVars>
          <dgm:chMax val="0"/>
          <dgm:bulletEnabled val="1"/>
        </dgm:presLayoutVars>
      </dgm:prSet>
      <dgm:spPr/>
      <dgm:t>
        <a:bodyPr/>
        <a:lstStyle/>
        <a:p>
          <a:endParaRPr lang="fr-FR"/>
        </a:p>
      </dgm:t>
    </dgm:pt>
    <dgm:pt modelId="{80653A83-1DD7-B54B-BA93-18D51DC846B3}" type="pres">
      <dgm:prSet presAssocID="{73B67BE9-72F7-5D4F-AA78-49CCB7463BE3}" presName="negativeSpace" presStyleCnt="0"/>
      <dgm:spPr/>
      <dgm:t>
        <a:bodyPr/>
        <a:lstStyle/>
        <a:p>
          <a:endParaRPr lang="fr-FR"/>
        </a:p>
      </dgm:t>
    </dgm:pt>
    <dgm:pt modelId="{A4E70A98-1879-3B44-BA19-ED11D61264F3}" type="pres">
      <dgm:prSet presAssocID="{73B67BE9-72F7-5D4F-AA78-49CCB7463BE3}" presName="childText" presStyleLbl="conFgAcc1" presStyleIdx="1" presStyleCnt="2">
        <dgm:presLayoutVars>
          <dgm:bulletEnabled val="1"/>
        </dgm:presLayoutVars>
      </dgm:prSet>
      <dgm:spPr/>
      <dgm:t>
        <a:bodyPr/>
        <a:lstStyle/>
        <a:p>
          <a:endParaRPr lang="fr-FR"/>
        </a:p>
      </dgm:t>
    </dgm:pt>
  </dgm:ptLst>
  <dgm:cxnLst>
    <dgm:cxn modelId="{DD5028C3-50CD-9E44-B86D-272AE233E566}" type="presOf" srcId="{6246E6C0-96BA-4646-A61A-084776414FAC}" destId="{F1DA11F0-60D7-6F4D-8994-D2FF48D6B500}" srcOrd="1" destOrd="0" presId="urn:microsoft.com/office/officeart/2005/8/layout/list1"/>
    <dgm:cxn modelId="{583374DA-D5A8-0C47-A824-C6B321396C0B}" type="presOf" srcId="{7E402F1E-39A4-6541-AB24-B1890FE387EE}" destId="{A6888EDB-B4C6-4D41-B1A9-CDCEC1C5DBB0}" srcOrd="0" destOrd="6" presId="urn:microsoft.com/office/officeart/2005/8/layout/list1"/>
    <dgm:cxn modelId="{EA8568D9-C762-374C-AF25-244863E12051}" type="presOf" srcId="{4C694E85-8A98-3843-9D83-0812517D5CEA}" destId="{A6888EDB-B4C6-4D41-B1A9-CDCEC1C5DBB0}" srcOrd="0" destOrd="2" presId="urn:microsoft.com/office/officeart/2005/8/layout/list1"/>
    <dgm:cxn modelId="{EF70CC70-0FB4-E14A-A741-DB716E1FB1C8}" type="presOf" srcId="{648C4312-D225-6847-A886-C5867AF87CC2}" destId="{A6888EDB-B4C6-4D41-B1A9-CDCEC1C5DBB0}" srcOrd="0" destOrd="5" presId="urn:microsoft.com/office/officeart/2005/8/layout/list1"/>
    <dgm:cxn modelId="{A2B8B71D-D552-6444-97F2-CA4CF95C0F2C}" type="presOf" srcId="{73B67BE9-72F7-5D4F-AA78-49CCB7463BE3}" destId="{4EE2B4F3-691B-9E4C-9F89-0DD7645E42EB}" srcOrd="1" destOrd="0" presId="urn:microsoft.com/office/officeart/2005/8/layout/list1"/>
    <dgm:cxn modelId="{7EB94926-43E8-854B-9D0B-C87EE8A05C80}" srcId="{6246E6C0-96BA-4646-A61A-084776414FAC}" destId="{B13B052A-A7BA-0140-A90E-8833EA1FB2C5}" srcOrd="0" destOrd="0" parTransId="{7E9C216C-01B9-DB43-9D78-D18D7A93C830}" sibTransId="{3CAA4A88-C40B-364C-91B1-94A36865451B}"/>
    <dgm:cxn modelId="{7239E0F0-C7C0-0449-9FFF-BFE40716FF5A}" type="presOf" srcId="{C7464FE3-276D-C448-BF71-DA79890EEE33}" destId="{523E8BD5-7FB2-4D4B-863A-62AC58504B68}" srcOrd="0" destOrd="0" presId="urn:microsoft.com/office/officeart/2005/8/layout/list1"/>
    <dgm:cxn modelId="{55BD9F54-7202-854A-8F9B-764234953CFB}" srcId="{6246E6C0-96BA-4646-A61A-084776414FAC}" destId="{7E402F1E-39A4-6541-AB24-B1890FE387EE}" srcOrd="3" destOrd="0" parTransId="{5AC42C15-5C23-064A-98AA-80A2EE640849}" sibTransId="{B7C6B26D-4A8E-BD47-B9ED-9437EBB7E05B}"/>
    <dgm:cxn modelId="{C60B443A-E221-8E40-BCA3-B64245FB45C6}" type="presOf" srcId="{B13B052A-A7BA-0140-A90E-8833EA1FB2C5}" destId="{A6888EDB-B4C6-4D41-B1A9-CDCEC1C5DBB0}" srcOrd="0" destOrd="0" presId="urn:microsoft.com/office/officeart/2005/8/layout/list1"/>
    <dgm:cxn modelId="{9D4D96BF-80D3-0E41-843F-AE5B76B8D01C}" srcId="{C70D488F-392A-3B40-A383-BC67E91A595D}" destId="{4C694E85-8A98-3843-9D83-0812517D5CEA}" srcOrd="0" destOrd="0" parTransId="{A3244434-E678-7A49-93C3-409384B36A91}" sibTransId="{2AC0A665-5499-6843-8C19-18B533995BDC}"/>
    <dgm:cxn modelId="{21719886-83E1-A14A-A63C-966B5ACF57AB}" type="presOf" srcId="{DD7168FE-53FA-8143-ACD9-65E89A2148D2}" destId="{A6888EDB-B4C6-4D41-B1A9-CDCEC1C5DBB0}" srcOrd="0" destOrd="3" presId="urn:microsoft.com/office/officeart/2005/8/layout/list1"/>
    <dgm:cxn modelId="{DAD2D2E4-6527-214E-B554-F0B56B17E214}" type="presOf" srcId="{BE5AE674-20B3-CA46-BF7D-C8BDC450616C}" destId="{A6888EDB-B4C6-4D41-B1A9-CDCEC1C5DBB0}" srcOrd="0" destOrd="4" presId="urn:microsoft.com/office/officeart/2005/8/layout/list1"/>
    <dgm:cxn modelId="{6340F5E8-5760-9344-BAFE-0BD5A562C77D}" type="presOf" srcId="{AC2B711F-5005-BF41-B430-8A9F135C772D}" destId="{A4E70A98-1879-3B44-BA19-ED11D61264F3}" srcOrd="0" destOrd="0" presId="urn:microsoft.com/office/officeart/2005/8/layout/list1"/>
    <dgm:cxn modelId="{40F95A98-4266-5249-8CCB-F1D0CD949422}" type="presOf" srcId="{73B67BE9-72F7-5D4F-AA78-49CCB7463BE3}" destId="{F6D3CB32-A4B4-654F-AFAE-222216B4CD91}" srcOrd="0" destOrd="0" presId="urn:microsoft.com/office/officeart/2005/8/layout/list1"/>
    <dgm:cxn modelId="{5CB33B4F-0BCE-C346-90E9-2A3F74388A02}" srcId="{C70D488F-392A-3B40-A383-BC67E91A595D}" destId="{DD7168FE-53FA-8143-ACD9-65E89A2148D2}" srcOrd="1" destOrd="0" parTransId="{3B873845-9EB1-B541-9577-FC0AB15EDE13}" sibTransId="{A186CA78-38AE-EA46-9D94-C83492A2100C}"/>
    <dgm:cxn modelId="{5A2E15B0-F1D1-A241-9D8E-0A023E6AF1DE}" type="presOf" srcId="{6246E6C0-96BA-4646-A61A-084776414FAC}" destId="{8C39E2B4-A3BD-014B-B398-509A11E493E4}" srcOrd="0" destOrd="0" presId="urn:microsoft.com/office/officeart/2005/8/layout/list1"/>
    <dgm:cxn modelId="{C70B29F3-286E-B04E-864A-2D735121CF4C}" srcId="{6246E6C0-96BA-4646-A61A-084776414FAC}" destId="{C70D488F-392A-3B40-A383-BC67E91A595D}" srcOrd="1" destOrd="0" parTransId="{2EA9086E-2247-C144-8433-3D33009254F1}" sibTransId="{F6CA2A40-64A5-6644-A6FA-88CE0F0A7EB9}"/>
    <dgm:cxn modelId="{F054BEEA-E23D-5F48-9FC3-9C5170751098}" srcId="{73B67BE9-72F7-5D4F-AA78-49CCB7463BE3}" destId="{AC2B711F-5005-BF41-B430-8A9F135C772D}" srcOrd="0" destOrd="0" parTransId="{C7B801AF-BBA7-DC45-89CC-56D6F0BA5FD9}" sibTransId="{CA238998-3281-1741-9570-998CB5A9F384}"/>
    <dgm:cxn modelId="{D5EC18C6-8024-AD48-8F56-2C23E18A3546}" srcId="{6246E6C0-96BA-4646-A61A-084776414FAC}" destId="{648C4312-D225-6847-A886-C5867AF87CC2}" srcOrd="2" destOrd="0" parTransId="{BBC93360-1E11-0247-BE27-BB7DE2A947A4}" sibTransId="{53B92939-DE7D-384E-B019-07B3F3DA7069}"/>
    <dgm:cxn modelId="{F81EAC08-83F4-5C40-89ED-22751A1F228F}" srcId="{C70D488F-392A-3B40-A383-BC67E91A595D}" destId="{BE5AE674-20B3-CA46-BF7D-C8BDC450616C}" srcOrd="2" destOrd="0" parTransId="{63645C4B-0AD8-F34D-8D34-29191D49D732}" sibTransId="{0B25340E-F1BE-F44B-923F-B1AFD5E8F7E6}"/>
    <dgm:cxn modelId="{BA726542-8A0F-B14B-812F-C110B4F18FA7}" srcId="{C7464FE3-276D-C448-BF71-DA79890EEE33}" destId="{73B67BE9-72F7-5D4F-AA78-49CCB7463BE3}" srcOrd="1" destOrd="0" parTransId="{C036432B-13B9-3C49-9BFE-27A65116F304}" sibTransId="{7F3B6245-8CD3-754C-A73E-6B24E7D31F2D}"/>
    <dgm:cxn modelId="{0E7EB6E3-BDC4-6A4B-9AB3-51CB17E2B302}" type="presOf" srcId="{C70D488F-392A-3B40-A383-BC67E91A595D}" destId="{A6888EDB-B4C6-4D41-B1A9-CDCEC1C5DBB0}" srcOrd="0" destOrd="1" presId="urn:microsoft.com/office/officeart/2005/8/layout/list1"/>
    <dgm:cxn modelId="{415AA53B-4B0B-D44F-AF8E-716B95633B98}" srcId="{C7464FE3-276D-C448-BF71-DA79890EEE33}" destId="{6246E6C0-96BA-4646-A61A-084776414FAC}" srcOrd="0" destOrd="0" parTransId="{D4A3CBAC-B6F2-9A44-902A-DB8A3481349F}" sibTransId="{7A874A53-588B-FE4E-B376-6DADFD618951}"/>
    <dgm:cxn modelId="{B6ED9807-78CD-0242-A215-017ABA5FD57D}" type="presParOf" srcId="{523E8BD5-7FB2-4D4B-863A-62AC58504B68}" destId="{832F7CA8-258C-154E-BBDC-56FDF63738D8}" srcOrd="0" destOrd="0" presId="urn:microsoft.com/office/officeart/2005/8/layout/list1"/>
    <dgm:cxn modelId="{7EDCBC3F-1C33-074F-9D34-E2BDEB2373F3}" type="presParOf" srcId="{832F7CA8-258C-154E-BBDC-56FDF63738D8}" destId="{8C39E2B4-A3BD-014B-B398-509A11E493E4}" srcOrd="0" destOrd="0" presId="urn:microsoft.com/office/officeart/2005/8/layout/list1"/>
    <dgm:cxn modelId="{3D419E7C-4EED-EB40-B2BD-0223D2734E34}" type="presParOf" srcId="{832F7CA8-258C-154E-BBDC-56FDF63738D8}" destId="{F1DA11F0-60D7-6F4D-8994-D2FF48D6B500}" srcOrd="1" destOrd="0" presId="urn:microsoft.com/office/officeart/2005/8/layout/list1"/>
    <dgm:cxn modelId="{D75C5C43-44E7-3945-A890-387D29E6E471}" type="presParOf" srcId="{523E8BD5-7FB2-4D4B-863A-62AC58504B68}" destId="{565658A2-3E36-8D4E-8E6E-9A7030CCAB52}" srcOrd="1" destOrd="0" presId="urn:microsoft.com/office/officeart/2005/8/layout/list1"/>
    <dgm:cxn modelId="{19555805-1434-654D-B789-BAFE1D754C03}" type="presParOf" srcId="{523E8BD5-7FB2-4D4B-863A-62AC58504B68}" destId="{A6888EDB-B4C6-4D41-B1A9-CDCEC1C5DBB0}" srcOrd="2" destOrd="0" presId="urn:microsoft.com/office/officeart/2005/8/layout/list1"/>
    <dgm:cxn modelId="{53F7F93A-E043-544B-A274-DB7E9AC17774}" type="presParOf" srcId="{523E8BD5-7FB2-4D4B-863A-62AC58504B68}" destId="{80E8A4CD-38E9-694A-8595-073A8CE6AF24}" srcOrd="3" destOrd="0" presId="urn:microsoft.com/office/officeart/2005/8/layout/list1"/>
    <dgm:cxn modelId="{F74D907B-B67C-D94D-831F-FC9970D0C5C3}" type="presParOf" srcId="{523E8BD5-7FB2-4D4B-863A-62AC58504B68}" destId="{522AFB4C-5FE5-4443-AC94-3AD3739116A4}" srcOrd="4" destOrd="0" presId="urn:microsoft.com/office/officeart/2005/8/layout/list1"/>
    <dgm:cxn modelId="{386FBADB-A038-6B48-A125-D71CC8C664C4}" type="presParOf" srcId="{522AFB4C-5FE5-4443-AC94-3AD3739116A4}" destId="{F6D3CB32-A4B4-654F-AFAE-222216B4CD91}" srcOrd="0" destOrd="0" presId="urn:microsoft.com/office/officeart/2005/8/layout/list1"/>
    <dgm:cxn modelId="{CC622BB5-5636-8147-B9C7-D18F982EC08C}" type="presParOf" srcId="{522AFB4C-5FE5-4443-AC94-3AD3739116A4}" destId="{4EE2B4F3-691B-9E4C-9F89-0DD7645E42EB}" srcOrd="1" destOrd="0" presId="urn:microsoft.com/office/officeart/2005/8/layout/list1"/>
    <dgm:cxn modelId="{4F3A125E-7481-3649-9318-EA0D8B56502D}" type="presParOf" srcId="{523E8BD5-7FB2-4D4B-863A-62AC58504B68}" destId="{80653A83-1DD7-B54B-BA93-18D51DC846B3}" srcOrd="5" destOrd="0" presId="urn:microsoft.com/office/officeart/2005/8/layout/list1"/>
    <dgm:cxn modelId="{C50C46D8-C060-0046-A4A8-2C3D2CBEA93F}" type="presParOf" srcId="{523E8BD5-7FB2-4D4B-863A-62AC58504B68}" destId="{A4E70A98-1879-3B44-BA19-ED11D61264F3}"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D811B-9EA1-274E-AF04-00EEE8545989}">
      <dsp:nvSpPr>
        <dsp:cNvPr id="0" name=""/>
        <dsp:cNvSpPr/>
      </dsp:nvSpPr>
      <dsp:spPr>
        <a:xfrm>
          <a:off x="0" y="1345723"/>
          <a:ext cx="7520940" cy="2806650"/>
        </a:xfrm>
        <a:prstGeom prst="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83709" tIns="562356" rIns="583709" bIns="192024" numCol="1" spcCol="1270" anchor="t" anchorCtr="0">
          <a:noAutofit/>
        </a:bodyPr>
        <a:lstStyle/>
        <a:p>
          <a:pPr marL="228600" lvl="1" indent="-228600" algn="l" defTabSz="1200150">
            <a:lnSpc>
              <a:spcPct val="90000"/>
            </a:lnSpc>
            <a:spcBef>
              <a:spcPct val="0"/>
            </a:spcBef>
            <a:spcAft>
              <a:spcPct val="15000"/>
            </a:spcAft>
            <a:buChar char="••"/>
          </a:pPr>
          <a:r>
            <a:rPr lang="fr-FR" sz="2700" kern="1200" dirty="0" smtClean="0"/>
            <a:t>Extraordinaire diffusion</a:t>
          </a:r>
          <a:endParaRPr lang="fr-FR" sz="2700" kern="1200" dirty="0"/>
        </a:p>
        <a:p>
          <a:pPr marL="457200" lvl="2" indent="-228600" algn="l" defTabSz="1200150">
            <a:lnSpc>
              <a:spcPct val="90000"/>
            </a:lnSpc>
            <a:spcBef>
              <a:spcPct val="0"/>
            </a:spcBef>
            <a:spcAft>
              <a:spcPct val="15000"/>
            </a:spcAft>
            <a:buChar char="••"/>
          </a:pPr>
          <a:r>
            <a:rPr lang="fr-FR" sz="2700" kern="1200" dirty="0" smtClean="0"/>
            <a:t>Fut longtemps le standard incontournable</a:t>
          </a:r>
          <a:endParaRPr lang="fr-FR" sz="2700" kern="1200" dirty="0"/>
        </a:p>
        <a:p>
          <a:pPr marL="457200" lvl="2" indent="-228600" algn="l" defTabSz="1200150">
            <a:lnSpc>
              <a:spcPct val="90000"/>
            </a:lnSpc>
            <a:spcBef>
              <a:spcPct val="0"/>
            </a:spcBef>
            <a:spcAft>
              <a:spcPct val="15000"/>
            </a:spcAft>
            <a:buChar char="••"/>
          </a:pPr>
          <a:r>
            <a:rPr lang="fr-FR" sz="2700" kern="1200" dirty="0" smtClean="0"/>
            <a:t>Variante image : l’EPS (</a:t>
          </a:r>
          <a:r>
            <a:rPr lang="fr-FR" sz="2700" kern="1200" dirty="0" err="1" smtClean="0"/>
            <a:t>Encapsulate</a:t>
          </a:r>
          <a:r>
            <a:rPr lang="fr-FR" sz="2700" kern="1200" dirty="0" smtClean="0"/>
            <a:t> PostScript)</a:t>
          </a:r>
          <a:endParaRPr lang="fr-FR" sz="2700" kern="1200" dirty="0"/>
        </a:p>
      </dsp:txBody>
      <dsp:txXfrm>
        <a:off x="0" y="1345723"/>
        <a:ext cx="7520940" cy="2806650"/>
      </dsp:txXfrm>
    </dsp:sp>
    <dsp:sp modelId="{CC79F155-3FE8-B34F-8450-AD47615EB169}">
      <dsp:nvSpPr>
        <dsp:cNvPr id="0" name=""/>
        <dsp:cNvSpPr/>
      </dsp:nvSpPr>
      <dsp:spPr>
        <a:xfrm>
          <a:off x="376047" y="947203"/>
          <a:ext cx="5264658" cy="79704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992" tIns="0" rIns="198992" bIns="0" numCol="1" spcCol="1270" anchor="ctr" anchorCtr="0">
          <a:noAutofit/>
        </a:bodyPr>
        <a:lstStyle/>
        <a:p>
          <a:pPr lvl="0" algn="l" defTabSz="1200150">
            <a:lnSpc>
              <a:spcPct val="90000"/>
            </a:lnSpc>
            <a:spcBef>
              <a:spcPct val="0"/>
            </a:spcBef>
            <a:spcAft>
              <a:spcPct val="35000"/>
            </a:spcAft>
          </a:pPr>
          <a:r>
            <a:rPr lang="fr-FR" sz="2700" kern="1200" dirty="0" smtClean="0"/>
            <a:t>Création par Adobe en 1982</a:t>
          </a:r>
          <a:endParaRPr lang="fr-FR" sz="2700" kern="1200" dirty="0"/>
        </a:p>
      </dsp:txBody>
      <dsp:txXfrm>
        <a:off x="414955" y="986111"/>
        <a:ext cx="5186842" cy="7192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1167343"/>
          <a:ext cx="7520940" cy="3222450"/>
        </a:xfrm>
        <a:prstGeom prst="rect">
          <a:avLst/>
        </a:prstGeom>
        <a:solidFill>
          <a:schemeClr val="lt1">
            <a:alpha val="90000"/>
            <a:hueOff val="0"/>
            <a:satOff val="0"/>
            <a:lumOff val="0"/>
            <a:alphaOff val="0"/>
          </a:schemeClr>
        </a:solidFill>
        <a:ln w="9525" cap="flat" cmpd="sng" algn="ctr">
          <a:solidFill>
            <a:schemeClr val="accent5">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83709" tIns="645668" rIns="583709" bIns="220472" numCol="1" spcCol="1270" anchor="t" anchorCtr="0">
          <a:noAutofit/>
        </a:bodyPr>
        <a:lstStyle/>
        <a:p>
          <a:pPr marL="285750" lvl="1" indent="-285750" algn="l" defTabSz="1377950">
            <a:lnSpc>
              <a:spcPct val="90000"/>
            </a:lnSpc>
            <a:spcBef>
              <a:spcPct val="0"/>
            </a:spcBef>
            <a:spcAft>
              <a:spcPct val="15000"/>
            </a:spcAft>
            <a:buChar char="••"/>
          </a:pPr>
          <a:r>
            <a:rPr lang="fr-FR" sz="3100" kern="1200" dirty="0" smtClean="0"/>
            <a:t>Un langage, pas un format</a:t>
          </a:r>
          <a:endParaRPr lang="fr-FR" sz="3100" kern="1200" dirty="0"/>
        </a:p>
        <a:p>
          <a:pPr marL="285750" lvl="1" indent="-285750" algn="l" defTabSz="1377950">
            <a:lnSpc>
              <a:spcPct val="90000"/>
            </a:lnSpc>
            <a:spcBef>
              <a:spcPct val="0"/>
            </a:spcBef>
            <a:spcAft>
              <a:spcPct val="15000"/>
            </a:spcAft>
            <a:buChar char="••"/>
          </a:pPr>
          <a:r>
            <a:rPr lang="fr-FR" sz="3100" kern="1200" dirty="0" smtClean="0"/>
            <a:t>Faire communiquer des logiciels avec des imprimantes</a:t>
          </a:r>
          <a:endParaRPr lang="fr-FR" sz="3100" kern="1200" dirty="0"/>
        </a:p>
        <a:p>
          <a:pPr marL="571500" lvl="2" indent="-285750" algn="l" defTabSz="1377950">
            <a:lnSpc>
              <a:spcPct val="90000"/>
            </a:lnSpc>
            <a:spcBef>
              <a:spcPct val="0"/>
            </a:spcBef>
            <a:spcAft>
              <a:spcPct val="15000"/>
            </a:spcAft>
            <a:buChar char="••"/>
          </a:pPr>
          <a:r>
            <a:rPr lang="fr-FR" sz="3100" kern="1200" dirty="0" smtClean="0"/>
            <a:t>RIP (Raster Image Processor)</a:t>
          </a:r>
          <a:endParaRPr lang="fr-FR" sz="3100" kern="1200" dirty="0"/>
        </a:p>
        <a:p>
          <a:pPr marL="571500" lvl="2" indent="-285750" algn="l" defTabSz="1377950">
            <a:lnSpc>
              <a:spcPct val="90000"/>
            </a:lnSpc>
            <a:spcBef>
              <a:spcPct val="0"/>
            </a:spcBef>
            <a:spcAft>
              <a:spcPct val="15000"/>
            </a:spcAft>
            <a:buChar char="••"/>
          </a:pPr>
          <a:r>
            <a:rPr lang="fr-FR" sz="3100" kern="1200" dirty="0" smtClean="0"/>
            <a:t>Génère un fichier unique</a:t>
          </a:r>
          <a:endParaRPr lang="fr-FR" sz="3100" kern="1200" dirty="0"/>
        </a:p>
      </dsp:txBody>
      <dsp:txXfrm>
        <a:off x="0" y="1167343"/>
        <a:ext cx="7520940" cy="3222450"/>
      </dsp:txXfrm>
    </dsp:sp>
    <dsp:sp modelId="{F1DA11F0-60D7-6F4D-8994-D2FF48D6B500}">
      <dsp:nvSpPr>
        <dsp:cNvPr id="0" name=""/>
        <dsp:cNvSpPr/>
      </dsp:nvSpPr>
      <dsp:spPr>
        <a:xfrm>
          <a:off x="376047" y="709783"/>
          <a:ext cx="5264658" cy="915120"/>
        </a:xfrm>
        <a:prstGeom prst="roundRect">
          <a:avLst/>
        </a:prstGeom>
        <a:gradFill rotWithShape="0">
          <a:gsLst>
            <a:gs pos="0">
              <a:schemeClr val="accent5">
                <a:alpha val="90000"/>
                <a:hueOff val="0"/>
                <a:satOff val="0"/>
                <a:lumOff val="0"/>
                <a:alphaOff val="0"/>
                <a:shade val="51000"/>
                <a:satMod val="130000"/>
              </a:schemeClr>
            </a:gs>
            <a:gs pos="80000">
              <a:schemeClr val="accent5">
                <a:alpha val="90000"/>
                <a:hueOff val="0"/>
                <a:satOff val="0"/>
                <a:lumOff val="0"/>
                <a:alphaOff val="0"/>
                <a:shade val="93000"/>
                <a:satMod val="130000"/>
              </a:schemeClr>
            </a:gs>
            <a:gs pos="100000">
              <a:schemeClr val="accent5">
                <a:alpha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992" tIns="0" rIns="198992" bIns="0" numCol="1" spcCol="1270" anchor="ctr" anchorCtr="0">
          <a:noAutofit/>
        </a:bodyPr>
        <a:lstStyle/>
        <a:p>
          <a:pPr lvl="0" algn="l" defTabSz="1377950">
            <a:lnSpc>
              <a:spcPct val="90000"/>
            </a:lnSpc>
            <a:spcBef>
              <a:spcPct val="0"/>
            </a:spcBef>
            <a:spcAft>
              <a:spcPct val="35000"/>
            </a:spcAft>
          </a:pPr>
          <a:r>
            <a:rPr lang="fr-FR" sz="3100" kern="1200" dirty="0" smtClean="0"/>
            <a:t>Langage multiplateforme</a:t>
          </a:r>
          <a:endParaRPr lang="fr-FR" sz="3100" kern="1200" dirty="0"/>
        </a:p>
      </dsp:txBody>
      <dsp:txXfrm>
        <a:off x="420719" y="754455"/>
        <a:ext cx="5175314" cy="8257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8102D0-22E1-A24F-8C05-6764DEDD232A}">
      <dsp:nvSpPr>
        <dsp:cNvPr id="0" name=""/>
        <dsp:cNvSpPr/>
      </dsp:nvSpPr>
      <dsp:spPr>
        <a:xfrm>
          <a:off x="0" y="503188"/>
          <a:ext cx="7520940" cy="4536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3709" tIns="624840" rIns="583709" bIns="213360" numCol="1" spcCol="1270" anchor="t" anchorCtr="0">
          <a:noAutofit/>
        </a:bodyPr>
        <a:lstStyle/>
        <a:p>
          <a:pPr marL="285750" lvl="1" indent="-285750" algn="l" defTabSz="1333500">
            <a:lnSpc>
              <a:spcPct val="90000"/>
            </a:lnSpc>
            <a:spcBef>
              <a:spcPct val="0"/>
            </a:spcBef>
            <a:spcAft>
              <a:spcPct val="15000"/>
            </a:spcAft>
            <a:buChar char="••"/>
          </a:pPr>
          <a:r>
            <a:rPr lang="fr-FR" sz="3000" kern="1200" dirty="0" smtClean="0"/>
            <a:t>Poids des fichiers</a:t>
          </a:r>
          <a:endParaRPr lang="fr-FR" sz="3000" kern="1200" dirty="0"/>
        </a:p>
        <a:p>
          <a:pPr marL="285750" lvl="1" indent="-285750" algn="l" defTabSz="1333500">
            <a:lnSpc>
              <a:spcPct val="90000"/>
            </a:lnSpc>
            <a:spcBef>
              <a:spcPct val="0"/>
            </a:spcBef>
            <a:spcAft>
              <a:spcPct val="15000"/>
            </a:spcAft>
            <a:buChar char="••"/>
          </a:pPr>
          <a:r>
            <a:rPr lang="fr-FR" sz="3000" kern="1200" dirty="0" smtClean="0"/>
            <a:t>Fichiers non éditables</a:t>
          </a:r>
          <a:endParaRPr lang="fr-FR" sz="3000" kern="1200" dirty="0"/>
        </a:p>
        <a:p>
          <a:pPr marL="285750" lvl="1" indent="-285750" algn="l" defTabSz="1333500">
            <a:lnSpc>
              <a:spcPct val="90000"/>
            </a:lnSpc>
            <a:spcBef>
              <a:spcPct val="0"/>
            </a:spcBef>
            <a:spcAft>
              <a:spcPct val="15000"/>
            </a:spcAft>
            <a:buChar char="••"/>
          </a:pPr>
          <a:r>
            <a:rPr lang="fr-FR" sz="3000" kern="1200" dirty="0" smtClean="0"/>
            <a:t>Dépendance du système d’impression choisi (RIP : Raster Image processor)</a:t>
          </a:r>
          <a:endParaRPr lang="fr-FR" sz="3000" kern="1200" dirty="0"/>
        </a:p>
        <a:p>
          <a:pPr marL="285750" lvl="1" indent="-285750" algn="l" defTabSz="1333500">
            <a:lnSpc>
              <a:spcPct val="90000"/>
            </a:lnSpc>
            <a:spcBef>
              <a:spcPct val="0"/>
            </a:spcBef>
            <a:spcAft>
              <a:spcPct val="15000"/>
            </a:spcAft>
            <a:buChar char="••"/>
          </a:pPr>
          <a:r>
            <a:rPr lang="fr-FR" sz="3000" kern="1200" dirty="0" smtClean="0"/>
            <a:t>Erreurs PostScript</a:t>
          </a:r>
          <a:endParaRPr lang="fr-FR" sz="3000" kern="1200" dirty="0"/>
        </a:p>
        <a:p>
          <a:pPr marL="571500" lvl="2" indent="-285750" algn="l" defTabSz="1333500">
            <a:lnSpc>
              <a:spcPct val="90000"/>
            </a:lnSpc>
            <a:spcBef>
              <a:spcPct val="0"/>
            </a:spcBef>
            <a:spcAft>
              <a:spcPct val="15000"/>
            </a:spcAft>
            <a:buChar char="••"/>
          </a:pPr>
          <a:r>
            <a:rPr lang="fr-FR" sz="3000" kern="1200" dirty="0" smtClean="0"/>
            <a:t>Succès de </a:t>
          </a:r>
          <a:r>
            <a:rPr lang="fr-FR" sz="3000" kern="1200" dirty="0" err="1" smtClean="0"/>
            <a:t>QuarkXPress</a:t>
          </a:r>
          <a:endParaRPr lang="fr-FR" sz="3000" kern="1200" dirty="0"/>
        </a:p>
        <a:p>
          <a:pPr marL="285750" lvl="1" indent="-285750" algn="l" defTabSz="1333500">
            <a:lnSpc>
              <a:spcPct val="90000"/>
            </a:lnSpc>
            <a:spcBef>
              <a:spcPct val="0"/>
            </a:spcBef>
            <a:spcAft>
              <a:spcPct val="15000"/>
            </a:spcAft>
            <a:buChar char="••"/>
          </a:pPr>
          <a:r>
            <a:rPr lang="fr-FR" sz="3000" kern="1200" dirty="0" smtClean="0"/>
            <a:t>Abandon par Adobe en 2007</a:t>
          </a:r>
          <a:endParaRPr lang="fr-FR" sz="3000" kern="1200" dirty="0"/>
        </a:p>
      </dsp:txBody>
      <dsp:txXfrm>
        <a:off x="0" y="503188"/>
        <a:ext cx="7520940" cy="4536000"/>
      </dsp:txXfrm>
    </dsp:sp>
    <dsp:sp modelId="{371BEBE3-6684-374D-8597-C0BC98DD1D42}">
      <dsp:nvSpPr>
        <dsp:cNvPr id="0" name=""/>
        <dsp:cNvSpPr/>
      </dsp:nvSpPr>
      <dsp:spPr>
        <a:xfrm>
          <a:off x="376047" y="60388"/>
          <a:ext cx="5264658" cy="88560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8992" tIns="0" rIns="198992" bIns="0" numCol="1" spcCol="1270" anchor="ctr" anchorCtr="0">
          <a:noAutofit/>
        </a:bodyPr>
        <a:lstStyle/>
        <a:p>
          <a:pPr lvl="0" algn="l" defTabSz="1333500">
            <a:lnSpc>
              <a:spcPct val="90000"/>
            </a:lnSpc>
            <a:spcBef>
              <a:spcPct val="0"/>
            </a:spcBef>
            <a:spcAft>
              <a:spcPct val="35000"/>
            </a:spcAft>
          </a:pPr>
          <a:r>
            <a:rPr lang="fr-FR" sz="3000" kern="1200" dirty="0" smtClean="0"/>
            <a:t>Défauts du PostScript</a:t>
          </a:r>
          <a:endParaRPr lang="fr-FR" sz="3000" kern="1200" dirty="0"/>
        </a:p>
      </dsp:txBody>
      <dsp:txXfrm>
        <a:off x="419278" y="103619"/>
        <a:ext cx="5178196" cy="7991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D811B-9EA1-274E-AF04-00EEE8545989}">
      <dsp:nvSpPr>
        <dsp:cNvPr id="0" name=""/>
        <dsp:cNvSpPr/>
      </dsp:nvSpPr>
      <dsp:spPr>
        <a:xfrm>
          <a:off x="0" y="920473"/>
          <a:ext cx="7520940" cy="365715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83709" tIns="562356" rIns="583709" bIns="192024" numCol="1" spcCol="1270" anchor="t" anchorCtr="0">
          <a:noAutofit/>
        </a:bodyPr>
        <a:lstStyle/>
        <a:p>
          <a:pPr marL="228600" lvl="1" indent="-228600" algn="l" defTabSz="1200150">
            <a:lnSpc>
              <a:spcPct val="90000"/>
            </a:lnSpc>
            <a:spcBef>
              <a:spcPct val="0"/>
            </a:spcBef>
            <a:spcAft>
              <a:spcPct val="15000"/>
            </a:spcAft>
            <a:buChar char="••"/>
          </a:pPr>
          <a:r>
            <a:rPr lang="fr-FR" sz="2700" kern="1200" dirty="0" smtClean="0"/>
            <a:t>But originel :</a:t>
          </a:r>
          <a:endParaRPr lang="fr-FR" sz="2700" kern="1200" dirty="0"/>
        </a:p>
        <a:p>
          <a:pPr marL="457200" lvl="2" indent="-228600" algn="l" defTabSz="1200150">
            <a:lnSpc>
              <a:spcPct val="90000"/>
            </a:lnSpc>
            <a:spcBef>
              <a:spcPct val="0"/>
            </a:spcBef>
            <a:spcAft>
              <a:spcPct val="15000"/>
            </a:spcAft>
            <a:buChar char="••"/>
          </a:pPr>
          <a:r>
            <a:rPr lang="fr-FR" sz="2700" kern="1200" dirty="0" smtClean="0"/>
            <a:t>s’affranchir du papier</a:t>
          </a:r>
          <a:endParaRPr lang="fr-FR" sz="2700" kern="1200" dirty="0"/>
        </a:p>
        <a:p>
          <a:pPr marL="457200" lvl="2" indent="-228600" algn="l" defTabSz="1200150">
            <a:lnSpc>
              <a:spcPct val="90000"/>
            </a:lnSpc>
            <a:spcBef>
              <a:spcPct val="0"/>
            </a:spcBef>
            <a:spcAft>
              <a:spcPct val="15000"/>
            </a:spcAft>
            <a:buChar char="••"/>
          </a:pPr>
          <a:r>
            <a:rPr lang="fr-FR" sz="2700" kern="1200" dirty="0" smtClean="0"/>
            <a:t>Échanger des documents sans avoir à les imprimer</a:t>
          </a:r>
          <a:endParaRPr lang="fr-FR" sz="2700" kern="1200" dirty="0"/>
        </a:p>
        <a:p>
          <a:pPr marL="228600" lvl="1" indent="-228600" algn="l" defTabSz="1200150">
            <a:lnSpc>
              <a:spcPct val="90000"/>
            </a:lnSpc>
            <a:spcBef>
              <a:spcPct val="0"/>
            </a:spcBef>
            <a:spcAft>
              <a:spcPct val="15000"/>
            </a:spcAft>
            <a:buChar char="••"/>
          </a:pPr>
          <a:r>
            <a:rPr lang="fr-FR" sz="2700" kern="1200" dirty="0" smtClean="0"/>
            <a:t>Extraordinaire diffusion</a:t>
          </a:r>
          <a:endParaRPr lang="fr-FR" sz="2700" kern="1200" dirty="0"/>
        </a:p>
        <a:p>
          <a:pPr marL="457200" lvl="2" indent="-228600" algn="l" defTabSz="1200150">
            <a:lnSpc>
              <a:spcPct val="90000"/>
            </a:lnSpc>
            <a:spcBef>
              <a:spcPct val="0"/>
            </a:spcBef>
            <a:spcAft>
              <a:spcPct val="15000"/>
            </a:spcAft>
            <a:buChar char="••"/>
          </a:pPr>
          <a:r>
            <a:rPr lang="fr-FR" sz="2700" kern="1200" dirty="0" smtClean="0"/>
            <a:t>Devenu format de prédilection dans l’imprimerie</a:t>
          </a:r>
          <a:endParaRPr lang="fr-FR" sz="2700" kern="1200" dirty="0"/>
        </a:p>
      </dsp:txBody>
      <dsp:txXfrm>
        <a:off x="0" y="920473"/>
        <a:ext cx="7520940" cy="3657150"/>
      </dsp:txXfrm>
    </dsp:sp>
    <dsp:sp modelId="{CC79F155-3FE8-B34F-8450-AD47615EB169}">
      <dsp:nvSpPr>
        <dsp:cNvPr id="0" name=""/>
        <dsp:cNvSpPr/>
      </dsp:nvSpPr>
      <dsp:spPr>
        <a:xfrm>
          <a:off x="376047" y="521953"/>
          <a:ext cx="5264658" cy="79704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992" tIns="0" rIns="198992" bIns="0" numCol="1" spcCol="1270" anchor="ctr" anchorCtr="0">
          <a:noAutofit/>
        </a:bodyPr>
        <a:lstStyle/>
        <a:p>
          <a:pPr lvl="0" algn="l" defTabSz="1200150">
            <a:lnSpc>
              <a:spcPct val="90000"/>
            </a:lnSpc>
            <a:spcBef>
              <a:spcPct val="0"/>
            </a:spcBef>
            <a:spcAft>
              <a:spcPct val="35000"/>
            </a:spcAft>
          </a:pPr>
          <a:r>
            <a:rPr lang="fr-FR" sz="2700" kern="1200" dirty="0" smtClean="0"/>
            <a:t>Création par Adobe en 1993</a:t>
          </a:r>
          <a:endParaRPr lang="fr-FR" sz="2700" kern="1200" dirty="0"/>
        </a:p>
      </dsp:txBody>
      <dsp:txXfrm>
        <a:off x="414955" y="560861"/>
        <a:ext cx="5186842" cy="7192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455938"/>
          <a:ext cx="7520940" cy="46305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83709" tIns="624840" rIns="583709" bIns="213360" numCol="1" spcCol="1270" anchor="t" anchorCtr="0">
          <a:noAutofit/>
        </a:bodyPr>
        <a:lstStyle/>
        <a:p>
          <a:pPr marL="285750" lvl="1" indent="-285750" algn="l" defTabSz="1333500">
            <a:lnSpc>
              <a:spcPct val="90000"/>
            </a:lnSpc>
            <a:spcBef>
              <a:spcPct val="0"/>
            </a:spcBef>
            <a:spcAft>
              <a:spcPct val="15000"/>
            </a:spcAft>
            <a:buChar char="••"/>
          </a:pPr>
          <a:r>
            <a:rPr lang="fr-FR" sz="3000" kern="1200" dirty="0" smtClean="0"/>
            <a:t>Un format, pas un langage</a:t>
          </a:r>
          <a:endParaRPr lang="fr-FR" sz="3000" kern="1200" dirty="0"/>
        </a:p>
        <a:p>
          <a:pPr marL="571500" lvl="2" indent="-285750" algn="l" defTabSz="1333500">
            <a:lnSpc>
              <a:spcPct val="90000"/>
            </a:lnSpc>
            <a:spcBef>
              <a:spcPct val="0"/>
            </a:spcBef>
            <a:spcAft>
              <a:spcPct val="15000"/>
            </a:spcAft>
            <a:buChar char="••"/>
          </a:pPr>
          <a:r>
            <a:rPr lang="fr-FR" sz="3000" kern="1200" dirty="0" smtClean="0"/>
            <a:t>Plus prévisible</a:t>
          </a:r>
          <a:endParaRPr lang="fr-FR" sz="3000" kern="1200" dirty="0"/>
        </a:p>
        <a:p>
          <a:pPr marL="571500" lvl="2" indent="-285750" algn="l" defTabSz="1333500">
            <a:lnSpc>
              <a:spcPct val="90000"/>
            </a:lnSpc>
            <a:spcBef>
              <a:spcPct val="0"/>
            </a:spcBef>
            <a:spcAft>
              <a:spcPct val="15000"/>
            </a:spcAft>
            <a:buChar char="••"/>
          </a:pPr>
          <a:r>
            <a:rPr lang="fr-FR" sz="3000" kern="1200" dirty="0" smtClean="0"/>
            <a:t>Contient déjà les calculs du PostScript</a:t>
          </a:r>
          <a:endParaRPr lang="fr-FR" sz="3000" kern="1200" dirty="0"/>
        </a:p>
        <a:p>
          <a:pPr marL="285750" lvl="1" indent="-285750" algn="l" defTabSz="1333500">
            <a:lnSpc>
              <a:spcPct val="90000"/>
            </a:lnSpc>
            <a:spcBef>
              <a:spcPct val="0"/>
            </a:spcBef>
            <a:spcAft>
              <a:spcPct val="15000"/>
            </a:spcAft>
            <a:buChar char="••"/>
          </a:pPr>
          <a:r>
            <a:rPr lang="fr-FR" sz="3000" kern="1200" dirty="0" smtClean="0"/>
            <a:t>Données compressées</a:t>
          </a:r>
          <a:endParaRPr lang="fr-FR" sz="3000" kern="1200" dirty="0"/>
        </a:p>
        <a:p>
          <a:pPr marL="285750" lvl="1" indent="-285750" algn="l" defTabSz="1333500">
            <a:lnSpc>
              <a:spcPct val="90000"/>
            </a:lnSpc>
            <a:spcBef>
              <a:spcPct val="0"/>
            </a:spcBef>
            <a:spcAft>
              <a:spcPct val="15000"/>
            </a:spcAft>
            <a:buChar char="••"/>
          </a:pPr>
          <a:r>
            <a:rPr lang="fr-FR" sz="3000" kern="1200" dirty="0" smtClean="0"/>
            <a:t>Fichiers éditables</a:t>
          </a:r>
          <a:endParaRPr lang="fr-FR" sz="3000" kern="1200" dirty="0"/>
        </a:p>
        <a:p>
          <a:pPr marL="285750" lvl="1" indent="-285750" algn="l" defTabSz="1333500">
            <a:lnSpc>
              <a:spcPct val="90000"/>
            </a:lnSpc>
            <a:spcBef>
              <a:spcPct val="0"/>
            </a:spcBef>
            <a:spcAft>
              <a:spcPct val="15000"/>
            </a:spcAft>
            <a:buChar char="••"/>
          </a:pPr>
          <a:r>
            <a:rPr lang="fr-FR" sz="3000" kern="1200" dirty="0" smtClean="0"/>
            <a:t>Affichage correct</a:t>
          </a:r>
          <a:endParaRPr lang="fr-FR" sz="3000" kern="1200" dirty="0"/>
        </a:p>
        <a:p>
          <a:pPr marL="285750" lvl="1" indent="-285750" algn="l" defTabSz="1333500">
            <a:lnSpc>
              <a:spcPct val="90000"/>
            </a:lnSpc>
            <a:spcBef>
              <a:spcPct val="0"/>
            </a:spcBef>
            <a:spcAft>
              <a:spcPct val="15000"/>
            </a:spcAft>
            <a:buChar char="••"/>
          </a:pPr>
          <a:r>
            <a:rPr lang="fr-FR" sz="3000" kern="1200" dirty="0" smtClean="0"/>
            <a:t>Indépendance / l’impression</a:t>
          </a:r>
          <a:endParaRPr lang="fr-FR" sz="3000" kern="1200" dirty="0"/>
        </a:p>
      </dsp:txBody>
      <dsp:txXfrm>
        <a:off x="0" y="455938"/>
        <a:ext cx="7520940" cy="4630500"/>
      </dsp:txXfrm>
    </dsp:sp>
    <dsp:sp modelId="{F1DA11F0-60D7-6F4D-8994-D2FF48D6B500}">
      <dsp:nvSpPr>
        <dsp:cNvPr id="0" name=""/>
        <dsp:cNvSpPr/>
      </dsp:nvSpPr>
      <dsp:spPr>
        <a:xfrm>
          <a:off x="376047" y="13138"/>
          <a:ext cx="5264658" cy="885600"/>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8992" tIns="0" rIns="198992" bIns="0" numCol="1" spcCol="1270" anchor="ctr" anchorCtr="0">
          <a:noAutofit/>
        </a:bodyPr>
        <a:lstStyle/>
        <a:p>
          <a:pPr lvl="0" algn="l" defTabSz="1333500">
            <a:lnSpc>
              <a:spcPct val="90000"/>
            </a:lnSpc>
            <a:spcBef>
              <a:spcPct val="0"/>
            </a:spcBef>
            <a:spcAft>
              <a:spcPct val="35000"/>
            </a:spcAft>
          </a:pPr>
          <a:r>
            <a:rPr lang="fr-FR" sz="3000" kern="1200" dirty="0" smtClean="0"/>
            <a:t>Un format qui pallie</a:t>
          </a:r>
          <a:br>
            <a:rPr lang="fr-FR" sz="3000" kern="1200" dirty="0" smtClean="0"/>
          </a:br>
          <a:r>
            <a:rPr lang="fr-FR" sz="3000" kern="1200" dirty="0" smtClean="0"/>
            <a:t>aux défaut du PostScript</a:t>
          </a:r>
          <a:endParaRPr lang="fr-FR" sz="3000" kern="1200" dirty="0"/>
        </a:p>
      </dsp:txBody>
      <dsp:txXfrm>
        <a:off x="419278" y="56369"/>
        <a:ext cx="5178196" cy="79913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601738"/>
          <a:ext cx="7520940" cy="27783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83709" tIns="374904" rIns="583709" bIns="128016" numCol="1" spcCol="1270" anchor="t" anchorCtr="0">
          <a:noAutofit/>
        </a:bodyPr>
        <a:lstStyle/>
        <a:p>
          <a:pPr marL="171450" lvl="1" indent="-171450" algn="l" defTabSz="800100">
            <a:lnSpc>
              <a:spcPct val="90000"/>
            </a:lnSpc>
            <a:spcBef>
              <a:spcPct val="0"/>
            </a:spcBef>
            <a:spcAft>
              <a:spcPct val="15000"/>
            </a:spcAft>
            <a:buChar char="••"/>
          </a:pPr>
          <a:r>
            <a:rPr lang="fr-FR" sz="1800" kern="1200" dirty="0" smtClean="0"/>
            <a:t>Création en 2008</a:t>
          </a:r>
          <a:endParaRPr lang="fr-FR" sz="1800" kern="1200" dirty="0"/>
        </a:p>
        <a:p>
          <a:pPr marL="171450" lvl="1" indent="-171450" algn="l" defTabSz="800100">
            <a:lnSpc>
              <a:spcPct val="90000"/>
            </a:lnSpc>
            <a:spcBef>
              <a:spcPct val="0"/>
            </a:spcBef>
            <a:spcAft>
              <a:spcPct val="15000"/>
            </a:spcAft>
            <a:buChar char="••"/>
          </a:pPr>
          <a:r>
            <a:rPr lang="fr-FR" sz="1800" kern="1200" dirty="0" smtClean="0"/>
            <a:t>Séparer le contenu graphique (PDF) des ordres de traitement d’impression (JDF)</a:t>
          </a:r>
          <a:endParaRPr lang="fr-FR" sz="1800" kern="1200" dirty="0"/>
        </a:p>
        <a:p>
          <a:pPr marL="171450" lvl="1" indent="-171450" algn="l" defTabSz="800100">
            <a:lnSpc>
              <a:spcPct val="90000"/>
            </a:lnSpc>
            <a:spcBef>
              <a:spcPct val="0"/>
            </a:spcBef>
            <a:spcAft>
              <a:spcPct val="15000"/>
            </a:spcAft>
            <a:buChar char="••"/>
          </a:pPr>
          <a:r>
            <a:rPr lang="fr-FR" sz="1800" kern="1200" dirty="0" smtClean="0"/>
            <a:t>Affranchissement du PostScript</a:t>
          </a:r>
          <a:endParaRPr lang="fr-FR" sz="1800" kern="1200" dirty="0"/>
        </a:p>
        <a:p>
          <a:pPr marL="342900" lvl="2" indent="-171450" algn="l" defTabSz="800100">
            <a:lnSpc>
              <a:spcPct val="90000"/>
            </a:lnSpc>
            <a:spcBef>
              <a:spcPct val="0"/>
            </a:spcBef>
            <a:spcAft>
              <a:spcPct val="15000"/>
            </a:spcAft>
            <a:buChar char="••"/>
          </a:pPr>
          <a:r>
            <a:rPr lang="fr-FR" sz="1800" kern="1200" dirty="0" smtClean="0"/>
            <a:t>Moteur de rendu ACR</a:t>
          </a:r>
          <a:endParaRPr lang="fr-FR" sz="1800" kern="1200" dirty="0"/>
        </a:p>
        <a:p>
          <a:pPr marL="514350" lvl="3" indent="-171450" algn="l" defTabSz="800100">
            <a:lnSpc>
              <a:spcPct val="90000"/>
            </a:lnSpc>
            <a:spcBef>
              <a:spcPct val="0"/>
            </a:spcBef>
            <a:spcAft>
              <a:spcPct val="15000"/>
            </a:spcAft>
            <a:buChar char="••"/>
          </a:pPr>
          <a:r>
            <a:rPr lang="fr-FR" sz="1800" kern="1200" dirty="0" smtClean="0"/>
            <a:t>WYSIWYG</a:t>
          </a:r>
          <a:endParaRPr lang="fr-FR" sz="1800" kern="1200" dirty="0"/>
        </a:p>
        <a:p>
          <a:pPr marL="514350" lvl="3" indent="-171450" algn="l" defTabSz="800100">
            <a:lnSpc>
              <a:spcPct val="90000"/>
            </a:lnSpc>
            <a:spcBef>
              <a:spcPct val="0"/>
            </a:spcBef>
            <a:spcAft>
              <a:spcPct val="15000"/>
            </a:spcAft>
            <a:buChar char="••"/>
          </a:pPr>
          <a:r>
            <a:rPr lang="fr-FR" sz="1800" kern="1200" dirty="0" smtClean="0"/>
            <a:t>Plus de conversion des polices</a:t>
          </a:r>
          <a:endParaRPr lang="fr-FR" sz="1800" kern="1200" dirty="0"/>
        </a:p>
        <a:p>
          <a:pPr marL="514350" lvl="3" indent="-171450" algn="l" defTabSz="800100">
            <a:lnSpc>
              <a:spcPct val="90000"/>
            </a:lnSpc>
            <a:spcBef>
              <a:spcPct val="0"/>
            </a:spcBef>
            <a:spcAft>
              <a:spcPct val="15000"/>
            </a:spcAft>
            <a:buChar char="••"/>
          </a:pPr>
          <a:r>
            <a:rPr lang="fr-FR" sz="1800" kern="1200" dirty="0" smtClean="0"/>
            <a:t>Intégration de données variables</a:t>
          </a:r>
          <a:endParaRPr lang="fr-FR" sz="1800" kern="1200" dirty="0"/>
        </a:p>
      </dsp:txBody>
      <dsp:txXfrm>
        <a:off x="0" y="601738"/>
        <a:ext cx="7520940" cy="2778300"/>
      </dsp:txXfrm>
    </dsp:sp>
    <dsp:sp modelId="{F1DA11F0-60D7-6F4D-8994-D2FF48D6B500}">
      <dsp:nvSpPr>
        <dsp:cNvPr id="0" name=""/>
        <dsp:cNvSpPr/>
      </dsp:nvSpPr>
      <dsp:spPr>
        <a:xfrm>
          <a:off x="376047" y="336058"/>
          <a:ext cx="5264658" cy="531360"/>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992" tIns="0" rIns="198992" bIns="0" numCol="1" spcCol="1270" anchor="ctr" anchorCtr="0">
          <a:noAutofit/>
        </a:bodyPr>
        <a:lstStyle/>
        <a:p>
          <a:pPr lvl="0" algn="l" defTabSz="800100">
            <a:lnSpc>
              <a:spcPct val="90000"/>
            </a:lnSpc>
            <a:spcBef>
              <a:spcPct val="0"/>
            </a:spcBef>
            <a:spcAft>
              <a:spcPct val="35000"/>
            </a:spcAft>
          </a:pPr>
          <a:r>
            <a:rPr lang="fr-FR" sz="1800" kern="1200" dirty="0" smtClean="0"/>
            <a:t>PDF PRINT ENGINE</a:t>
          </a:r>
          <a:endParaRPr lang="fr-FR" sz="1800" kern="1200" dirty="0"/>
        </a:p>
      </dsp:txBody>
      <dsp:txXfrm>
        <a:off x="401986" y="361997"/>
        <a:ext cx="5212780" cy="479482"/>
      </dsp:txXfrm>
    </dsp:sp>
    <dsp:sp modelId="{7440D5EB-216E-F747-842D-9430E037E39D}">
      <dsp:nvSpPr>
        <dsp:cNvPr id="0" name=""/>
        <dsp:cNvSpPr/>
      </dsp:nvSpPr>
      <dsp:spPr>
        <a:xfrm>
          <a:off x="0" y="3742918"/>
          <a:ext cx="7520940" cy="1020600"/>
        </a:xfrm>
        <a:prstGeom prst="rect">
          <a:avLst/>
        </a:prstGeom>
        <a:solidFill>
          <a:schemeClr val="lt1">
            <a:alpha val="90000"/>
            <a:hueOff val="0"/>
            <a:satOff val="0"/>
            <a:lumOff val="0"/>
            <a:alphaOff val="0"/>
          </a:schemeClr>
        </a:solidFill>
        <a:ln w="9525" cap="flat" cmpd="sng" algn="ctr">
          <a:solidFill>
            <a:schemeClr val="accent2">
              <a:hueOff val="-7341127"/>
              <a:satOff val="32393"/>
              <a:lumOff val="-549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83709" tIns="374904" rIns="583709" bIns="128016" numCol="1" spcCol="1270" anchor="t" anchorCtr="0">
          <a:noAutofit/>
        </a:bodyPr>
        <a:lstStyle/>
        <a:p>
          <a:pPr marL="171450" lvl="1" indent="-171450" algn="l" defTabSz="800100">
            <a:lnSpc>
              <a:spcPct val="90000"/>
            </a:lnSpc>
            <a:spcBef>
              <a:spcPct val="0"/>
            </a:spcBef>
            <a:spcAft>
              <a:spcPct val="15000"/>
            </a:spcAft>
            <a:buChar char="••"/>
          </a:pPr>
          <a:r>
            <a:rPr lang="fr-FR" sz="1800" kern="1200" dirty="0" smtClean="0"/>
            <a:t>Nouvelles machines traitant le fichier PDF sans une étape PostScript</a:t>
          </a:r>
          <a:endParaRPr lang="fr-FR" sz="1800" kern="1200" dirty="0"/>
        </a:p>
      </dsp:txBody>
      <dsp:txXfrm>
        <a:off x="0" y="3742918"/>
        <a:ext cx="7520940" cy="1020600"/>
      </dsp:txXfrm>
    </dsp:sp>
    <dsp:sp modelId="{FD063385-A997-A74B-964D-E5CC00684328}">
      <dsp:nvSpPr>
        <dsp:cNvPr id="0" name=""/>
        <dsp:cNvSpPr/>
      </dsp:nvSpPr>
      <dsp:spPr>
        <a:xfrm>
          <a:off x="325318" y="3426939"/>
          <a:ext cx="5264658" cy="531360"/>
        </a:xfrm>
        <a:prstGeom prst="roundRect">
          <a:avLst/>
        </a:prstGeom>
        <a:gradFill rotWithShape="0">
          <a:gsLst>
            <a:gs pos="0">
              <a:schemeClr val="accent2">
                <a:hueOff val="-7341127"/>
                <a:satOff val="32393"/>
                <a:lumOff val="-5490"/>
                <a:alphaOff val="0"/>
                <a:shade val="51000"/>
                <a:satMod val="130000"/>
              </a:schemeClr>
            </a:gs>
            <a:gs pos="80000">
              <a:schemeClr val="accent2">
                <a:hueOff val="-7341127"/>
                <a:satOff val="32393"/>
                <a:lumOff val="-5490"/>
                <a:alphaOff val="0"/>
                <a:shade val="93000"/>
                <a:satMod val="130000"/>
              </a:schemeClr>
            </a:gs>
            <a:gs pos="100000">
              <a:schemeClr val="accent2">
                <a:hueOff val="-7341127"/>
                <a:satOff val="32393"/>
                <a:lumOff val="-549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992" tIns="0" rIns="198992" bIns="0" numCol="1" spcCol="1270" anchor="ctr" anchorCtr="0">
          <a:noAutofit/>
        </a:bodyPr>
        <a:lstStyle/>
        <a:p>
          <a:pPr lvl="0" algn="l" defTabSz="800100">
            <a:lnSpc>
              <a:spcPct val="90000"/>
            </a:lnSpc>
            <a:spcBef>
              <a:spcPct val="0"/>
            </a:spcBef>
            <a:spcAft>
              <a:spcPct val="35000"/>
            </a:spcAft>
          </a:pPr>
          <a:r>
            <a:rPr lang="fr-FR" sz="1800" kern="1200" dirty="0" smtClean="0"/>
            <a:t>Renouvellement en cours des imprimantes</a:t>
          </a:r>
          <a:endParaRPr lang="fr-FR" sz="1800" kern="1200" dirty="0"/>
        </a:p>
      </dsp:txBody>
      <dsp:txXfrm>
        <a:off x="351257" y="3452878"/>
        <a:ext cx="5212780" cy="47948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1049611"/>
          <a:ext cx="8381114" cy="4185553"/>
        </a:xfrm>
        <a:prstGeom prst="rect">
          <a:avLst/>
        </a:prstGeom>
        <a:blipFill rotWithShape="0">
          <a:blip xmlns:r="http://schemas.openxmlformats.org/officeDocument/2006/relationships" r:embed="rId1"/>
          <a:stretch>
            <a:fillRect/>
          </a:stretch>
        </a:blip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50468" tIns="916432" rIns="650468" bIns="312928" numCol="1" spcCol="1270" anchor="t" anchorCtr="0">
          <a:noAutofit/>
        </a:bodyPr>
        <a:lstStyle/>
        <a:p>
          <a:pPr marL="285750" lvl="1" indent="-285750" algn="l" defTabSz="1955800">
            <a:lnSpc>
              <a:spcPct val="90000"/>
            </a:lnSpc>
            <a:spcBef>
              <a:spcPct val="0"/>
            </a:spcBef>
            <a:spcAft>
              <a:spcPct val="15000"/>
            </a:spcAft>
            <a:buChar char="••"/>
          </a:pPr>
          <a:endParaRPr lang="fr-FR" sz="4400" kern="1200" dirty="0"/>
        </a:p>
      </dsp:txBody>
      <dsp:txXfrm>
        <a:off x="0" y="1049611"/>
        <a:ext cx="8381114" cy="4185553"/>
      </dsp:txXfrm>
    </dsp:sp>
    <dsp:sp modelId="{F1DA11F0-60D7-6F4D-8994-D2FF48D6B500}">
      <dsp:nvSpPr>
        <dsp:cNvPr id="0" name=""/>
        <dsp:cNvSpPr/>
      </dsp:nvSpPr>
      <dsp:spPr>
        <a:xfrm>
          <a:off x="348997" y="0"/>
          <a:ext cx="5866779" cy="129888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1750" tIns="0" rIns="221750" bIns="0" numCol="1" spcCol="1270" anchor="ctr" anchorCtr="0">
          <a:noAutofit/>
        </a:bodyPr>
        <a:lstStyle/>
        <a:p>
          <a:pPr lvl="0" algn="l" defTabSz="1955800">
            <a:lnSpc>
              <a:spcPct val="90000"/>
            </a:lnSpc>
            <a:spcBef>
              <a:spcPct val="0"/>
            </a:spcBef>
            <a:spcAft>
              <a:spcPct val="35000"/>
            </a:spcAft>
          </a:pPr>
          <a:r>
            <a:rPr lang="fr-FR" sz="4400" kern="1200" dirty="0" smtClean="0"/>
            <a:t>Zones de page PDF</a:t>
          </a:r>
          <a:endParaRPr lang="fr-FR" sz="4400" kern="1200" dirty="0"/>
        </a:p>
      </dsp:txBody>
      <dsp:txXfrm>
        <a:off x="412403" y="63406"/>
        <a:ext cx="5739967" cy="117206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701307"/>
          <a:ext cx="8572726" cy="4365900"/>
        </a:xfrm>
        <a:prstGeom prst="rect">
          <a:avLst/>
        </a:prstGeom>
        <a:solidFill>
          <a:schemeClr val="lt1">
            <a:alpha val="90000"/>
            <a:hueOff val="0"/>
            <a:satOff val="0"/>
            <a:lumOff val="0"/>
            <a:alphaOff val="0"/>
          </a:schemeClr>
        </a:solidFill>
        <a:ln w="9525" cap="flat" cmpd="sng" algn="ctr">
          <a:solidFill>
            <a:schemeClr val="accent2">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65339" tIns="437388" rIns="665339" bIns="149352" numCol="1" spcCol="1270" anchor="t" anchorCtr="0">
          <a:noAutofit/>
        </a:bodyPr>
        <a:lstStyle/>
        <a:p>
          <a:pPr marL="228600" lvl="1" indent="-228600" algn="l" defTabSz="933450">
            <a:lnSpc>
              <a:spcPct val="90000"/>
            </a:lnSpc>
            <a:spcBef>
              <a:spcPct val="0"/>
            </a:spcBef>
            <a:spcAft>
              <a:spcPct val="15000"/>
            </a:spcAft>
            <a:buChar char="••"/>
          </a:pPr>
          <a:r>
            <a:rPr lang="fr-FR" sz="2100" kern="1200" dirty="0" smtClean="0"/>
            <a:t>Organisation internationale de standardisation</a:t>
          </a:r>
          <a:endParaRPr lang="fr-FR" sz="2100" kern="1200" dirty="0"/>
        </a:p>
        <a:p>
          <a:pPr marL="457200" lvl="2" indent="-228600" algn="l" defTabSz="933450">
            <a:lnSpc>
              <a:spcPct val="90000"/>
            </a:lnSpc>
            <a:spcBef>
              <a:spcPct val="0"/>
            </a:spcBef>
            <a:spcAft>
              <a:spcPct val="15000"/>
            </a:spcAft>
            <a:buChar char="••"/>
          </a:pPr>
          <a:r>
            <a:rPr lang="fr-FR" sz="2100" kern="1200" dirty="0" smtClean="0"/>
            <a:t>Fondation en 1947</a:t>
          </a:r>
          <a:endParaRPr lang="fr-FR" sz="2100" kern="1200" dirty="0"/>
        </a:p>
        <a:p>
          <a:pPr marL="457200" lvl="2" indent="-228600" algn="l" defTabSz="933450">
            <a:lnSpc>
              <a:spcPct val="90000"/>
            </a:lnSpc>
            <a:spcBef>
              <a:spcPct val="0"/>
            </a:spcBef>
            <a:spcAft>
              <a:spcPct val="15000"/>
            </a:spcAft>
            <a:buChar char="••"/>
          </a:pPr>
          <a:r>
            <a:rPr lang="fr-FR" sz="2100" kern="1200" dirty="0" smtClean="0"/>
            <a:t>Genève</a:t>
          </a:r>
          <a:endParaRPr lang="fr-FR" sz="2100" kern="1200" dirty="0"/>
        </a:p>
        <a:p>
          <a:pPr marL="457200" lvl="2" indent="-228600" algn="l" defTabSz="933450">
            <a:lnSpc>
              <a:spcPct val="90000"/>
            </a:lnSpc>
            <a:spcBef>
              <a:spcPct val="0"/>
            </a:spcBef>
            <a:spcAft>
              <a:spcPct val="15000"/>
            </a:spcAft>
            <a:buChar char="••"/>
          </a:pPr>
          <a:r>
            <a:rPr lang="fr-FR" sz="2100" kern="1200" dirty="0" smtClean="0"/>
            <a:t>164 pays</a:t>
          </a:r>
          <a:endParaRPr lang="fr-FR" sz="2100" kern="1200" dirty="0"/>
        </a:p>
        <a:p>
          <a:pPr marL="457200" lvl="2" indent="-228600" algn="l" defTabSz="933450">
            <a:lnSpc>
              <a:spcPct val="90000"/>
            </a:lnSpc>
            <a:spcBef>
              <a:spcPct val="0"/>
            </a:spcBef>
            <a:spcAft>
              <a:spcPct val="15000"/>
            </a:spcAft>
            <a:buChar char="••"/>
          </a:pPr>
          <a:r>
            <a:rPr lang="fr-FR" sz="2100" kern="1200" dirty="0" smtClean="0"/>
            <a:t>Organisme non gouvernemental</a:t>
          </a:r>
          <a:endParaRPr lang="fr-FR" sz="2100" kern="1200" dirty="0"/>
        </a:p>
        <a:p>
          <a:pPr marL="457200" lvl="2" indent="-228600" algn="l" defTabSz="933450">
            <a:lnSpc>
              <a:spcPct val="90000"/>
            </a:lnSpc>
            <a:spcBef>
              <a:spcPct val="0"/>
            </a:spcBef>
            <a:spcAft>
              <a:spcPct val="15000"/>
            </a:spcAft>
            <a:buChar char="••"/>
          </a:pPr>
          <a:r>
            <a:rPr lang="fr-FR" sz="2100" kern="1200" dirty="0" smtClean="0">
              <a:hlinkClick xmlns:r="http://schemas.openxmlformats.org/officeDocument/2006/relationships" r:id="rId1"/>
            </a:rPr>
            <a:t>http://www.iso.org</a:t>
          </a:r>
          <a:endParaRPr lang="fr-FR" sz="2100" kern="1200" dirty="0"/>
        </a:p>
        <a:p>
          <a:pPr marL="457200" lvl="2" indent="-228600" algn="l" defTabSz="933450">
            <a:lnSpc>
              <a:spcPct val="90000"/>
            </a:lnSpc>
            <a:spcBef>
              <a:spcPct val="0"/>
            </a:spcBef>
            <a:spcAft>
              <a:spcPct val="15000"/>
            </a:spcAft>
            <a:buChar char="••"/>
          </a:pPr>
          <a:r>
            <a:rPr lang="fr-FR" sz="2100" kern="1200" dirty="0" smtClean="0"/>
            <a:t>Avantage des normes :</a:t>
          </a:r>
          <a:endParaRPr lang="fr-FR" sz="2100" kern="1200" dirty="0"/>
        </a:p>
        <a:p>
          <a:pPr marL="685800" lvl="3" indent="-228600" algn="l" defTabSz="933450">
            <a:lnSpc>
              <a:spcPct val="90000"/>
            </a:lnSpc>
            <a:spcBef>
              <a:spcPct val="0"/>
            </a:spcBef>
            <a:spcAft>
              <a:spcPct val="15000"/>
            </a:spcAft>
            <a:buChar char="••"/>
          </a:pPr>
          <a:r>
            <a:rPr lang="fr-FR" sz="2100" kern="1200" dirty="0" smtClean="0"/>
            <a:t>Renforce l’efficacité de l’industrie</a:t>
          </a:r>
          <a:endParaRPr lang="fr-FR" sz="2100" kern="1200" dirty="0"/>
        </a:p>
        <a:p>
          <a:pPr marL="685800" lvl="3" indent="-228600" algn="l" defTabSz="933450">
            <a:lnSpc>
              <a:spcPct val="90000"/>
            </a:lnSpc>
            <a:spcBef>
              <a:spcPct val="0"/>
            </a:spcBef>
            <a:spcAft>
              <a:spcPct val="15000"/>
            </a:spcAft>
            <a:buChar char="••"/>
          </a:pPr>
          <a:r>
            <a:rPr lang="fr-FR" sz="2100" kern="1200" dirty="0" smtClean="0"/>
            <a:t>Réduit les obstacles techniques au commerce</a:t>
          </a:r>
          <a:endParaRPr lang="fr-FR" sz="2100" kern="1200" dirty="0"/>
        </a:p>
        <a:p>
          <a:pPr marL="685800" lvl="3" indent="-228600" algn="l" defTabSz="933450">
            <a:lnSpc>
              <a:spcPct val="90000"/>
            </a:lnSpc>
            <a:spcBef>
              <a:spcPct val="0"/>
            </a:spcBef>
            <a:spcAft>
              <a:spcPct val="15000"/>
            </a:spcAft>
            <a:buChar char="••"/>
          </a:pPr>
          <a:r>
            <a:rPr lang="fr-FR" sz="2100" kern="1200" dirty="0" smtClean="0"/>
            <a:t>Ouvre des marchés internationaux</a:t>
          </a:r>
          <a:endParaRPr lang="fr-FR" sz="2100" kern="1200" dirty="0"/>
        </a:p>
        <a:p>
          <a:pPr marL="228600" lvl="1" indent="-228600" algn="l" defTabSz="933450">
            <a:lnSpc>
              <a:spcPct val="90000"/>
            </a:lnSpc>
            <a:spcBef>
              <a:spcPct val="0"/>
            </a:spcBef>
            <a:spcAft>
              <a:spcPct val="15000"/>
            </a:spcAft>
            <a:buChar char="••"/>
          </a:pPr>
          <a:endParaRPr lang="fr-FR" sz="2100" kern="1200" dirty="0"/>
        </a:p>
      </dsp:txBody>
      <dsp:txXfrm>
        <a:off x="0" y="701307"/>
        <a:ext cx="8572726" cy="4365900"/>
      </dsp:txXfrm>
    </dsp:sp>
    <dsp:sp modelId="{F1DA11F0-60D7-6F4D-8994-D2FF48D6B500}">
      <dsp:nvSpPr>
        <dsp:cNvPr id="0" name=""/>
        <dsp:cNvSpPr/>
      </dsp:nvSpPr>
      <dsp:spPr>
        <a:xfrm>
          <a:off x="57902" y="0"/>
          <a:ext cx="8177081" cy="978897"/>
        </a:xfrm>
        <a:prstGeom prst="roundRect">
          <a:avLst/>
        </a:prstGeom>
        <a:gradFill rotWithShape="0">
          <a:gsLst>
            <a:gs pos="0">
              <a:schemeClr val="accent2">
                <a:alpha val="90000"/>
                <a:hueOff val="0"/>
                <a:satOff val="0"/>
                <a:lumOff val="0"/>
                <a:alphaOff val="0"/>
                <a:shade val="51000"/>
                <a:satMod val="130000"/>
              </a:schemeClr>
            </a:gs>
            <a:gs pos="80000">
              <a:schemeClr val="accent2">
                <a:alpha val="90000"/>
                <a:hueOff val="0"/>
                <a:satOff val="0"/>
                <a:lumOff val="0"/>
                <a:alphaOff val="0"/>
                <a:shade val="93000"/>
                <a:satMod val="130000"/>
              </a:schemeClr>
            </a:gs>
            <a:gs pos="100000">
              <a:schemeClr val="accent2">
                <a:alpha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6820" tIns="0" rIns="226820" bIns="0" numCol="1" spcCol="1270" anchor="ctr" anchorCtr="0">
          <a:noAutofit/>
        </a:bodyPr>
        <a:lstStyle/>
        <a:p>
          <a:pPr lvl="0" algn="l" defTabSz="933450">
            <a:lnSpc>
              <a:spcPct val="90000"/>
            </a:lnSpc>
            <a:spcBef>
              <a:spcPct val="0"/>
            </a:spcBef>
            <a:spcAft>
              <a:spcPct val="35000"/>
            </a:spcAft>
          </a:pPr>
          <a:r>
            <a:rPr lang="fr-FR" sz="2100" kern="1200" dirty="0" smtClean="0"/>
            <a:t>International</a:t>
          </a:r>
          <a:r>
            <a:rPr lang="fr-FR" sz="2100" kern="1200" baseline="0" dirty="0" smtClean="0"/>
            <a:t> </a:t>
          </a:r>
          <a:r>
            <a:rPr lang="fr-FR" sz="2100" kern="1200" baseline="0" dirty="0" err="1" smtClean="0"/>
            <a:t>Organization</a:t>
          </a:r>
          <a:r>
            <a:rPr lang="fr-FR" sz="2100" kern="1200" baseline="0" dirty="0" smtClean="0"/>
            <a:t> for Standardisation</a:t>
          </a:r>
          <a:endParaRPr lang="fr-FR" sz="2100" kern="1200" dirty="0"/>
        </a:p>
      </dsp:txBody>
      <dsp:txXfrm>
        <a:off x="105688" y="47786"/>
        <a:ext cx="8081509" cy="88332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452698"/>
          <a:ext cx="7520940" cy="459270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83709" tIns="562356" rIns="583709" bIns="192024" numCol="1" spcCol="1270" anchor="t" anchorCtr="0">
          <a:noAutofit/>
        </a:bodyPr>
        <a:lstStyle/>
        <a:p>
          <a:pPr marL="228600" lvl="1" indent="-228600" algn="l" defTabSz="1200150">
            <a:lnSpc>
              <a:spcPct val="90000"/>
            </a:lnSpc>
            <a:spcBef>
              <a:spcPct val="0"/>
            </a:spcBef>
            <a:spcAft>
              <a:spcPct val="15000"/>
            </a:spcAft>
            <a:buChar char="••"/>
          </a:pPr>
          <a:r>
            <a:rPr lang="fr-FR" sz="2700" kern="1200" dirty="0" smtClean="0"/>
            <a:t>Normes ISO PDF/X</a:t>
          </a:r>
          <a:endParaRPr lang="fr-FR" sz="2700" kern="1200" dirty="0"/>
        </a:p>
        <a:p>
          <a:pPr marL="457200" lvl="2" indent="-228600" algn="l" defTabSz="1200150">
            <a:lnSpc>
              <a:spcPct val="90000"/>
            </a:lnSpc>
            <a:spcBef>
              <a:spcPct val="0"/>
            </a:spcBef>
            <a:spcAft>
              <a:spcPct val="15000"/>
            </a:spcAft>
            <a:buChar char="••"/>
          </a:pPr>
          <a:r>
            <a:rPr lang="fr-FR" sz="2700" kern="1200" dirty="0" smtClean="0"/>
            <a:t>Interdire métadonnées non imprimables</a:t>
          </a:r>
          <a:endParaRPr lang="fr-FR" sz="2700" kern="1200" dirty="0"/>
        </a:p>
        <a:p>
          <a:pPr marL="457200" lvl="2" indent="-228600" algn="l" defTabSz="1200150">
            <a:lnSpc>
              <a:spcPct val="90000"/>
            </a:lnSpc>
            <a:spcBef>
              <a:spcPct val="0"/>
            </a:spcBef>
            <a:spcAft>
              <a:spcPct val="15000"/>
            </a:spcAft>
            <a:buChar char="••"/>
          </a:pPr>
          <a:r>
            <a:rPr lang="fr-FR" sz="2700" kern="1200" dirty="0" smtClean="0"/>
            <a:t>Intégrer les polices</a:t>
          </a:r>
          <a:endParaRPr lang="fr-FR" sz="2700" kern="1200" dirty="0"/>
        </a:p>
        <a:p>
          <a:pPr marL="457200" lvl="2" indent="-228600" algn="l" defTabSz="1200150">
            <a:lnSpc>
              <a:spcPct val="90000"/>
            </a:lnSpc>
            <a:spcBef>
              <a:spcPct val="0"/>
            </a:spcBef>
            <a:spcAft>
              <a:spcPct val="15000"/>
            </a:spcAft>
            <a:buChar char="••"/>
          </a:pPr>
          <a:r>
            <a:rPr lang="fr-FR" sz="2700" kern="1200" dirty="0" smtClean="0"/>
            <a:t>Pas de résolution minimale</a:t>
          </a:r>
          <a:endParaRPr lang="fr-FR" sz="2700" kern="1200" dirty="0"/>
        </a:p>
        <a:p>
          <a:pPr marL="228600" lvl="1" indent="-228600" algn="l" defTabSz="1200150">
            <a:lnSpc>
              <a:spcPct val="90000"/>
            </a:lnSpc>
            <a:spcBef>
              <a:spcPct val="0"/>
            </a:spcBef>
            <a:spcAft>
              <a:spcPct val="15000"/>
            </a:spcAft>
            <a:buChar char="••"/>
          </a:pPr>
          <a:r>
            <a:rPr lang="fr-FR" sz="2700" kern="1200" dirty="0" smtClean="0"/>
            <a:t>Pour l’impression:</a:t>
          </a:r>
          <a:endParaRPr lang="fr-FR" sz="2700" kern="1200" dirty="0"/>
        </a:p>
        <a:p>
          <a:pPr marL="457200" lvl="2" indent="-228600" algn="l" defTabSz="1200150">
            <a:lnSpc>
              <a:spcPct val="90000"/>
            </a:lnSpc>
            <a:spcBef>
              <a:spcPct val="0"/>
            </a:spcBef>
            <a:spcAft>
              <a:spcPct val="15000"/>
            </a:spcAft>
            <a:buChar char="••"/>
          </a:pPr>
          <a:r>
            <a:rPr lang="fr-FR" sz="2700" kern="1200" dirty="0" smtClean="0"/>
            <a:t>PDF/X-1a:2003</a:t>
          </a:r>
          <a:endParaRPr lang="fr-FR" sz="2700" kern="1200" dirty="0"/>
        </a:p>
        <a:p>
          <a:pPr marL="457200" lvl="2" indent="-228600" algn="l" defTabSz="1200150">
            <a:lnSpc>
              <a:spcPct val="90000"/>
            </a:lnSpc>
            <a:spcBef>
              <a:spcPct val="0"/>
            </a:spcBef>
            <a:spcAft>
              <a:spcPct val="15000"/>
            </a:spcAft>
            <a:buChar char="••"/>
          </a:pPr>
          <a:r>
            <a:rPr lang="fr-FR" sz="2700" kern="1200" dirty="0" smtClean="0"/>
            <a:t>PDF/X-3:2003</a:t>
          </a:r>
          <a:endParaRPr lang="fr-FR" sz="2700" kern="1200" dirty="0"/>
        </a:p>
        <a:p>
          <a:pPr marL="457200" lvl="2" indent="-228600" algn="l" defTabSz="1200150">
            <a:lnSpc>
              <a:spcPct val="90000"/>
            </a:lnSpc>
            <a:spcBef>
              <a:spcPct val="0"/>
            </a:spcBef>
            <a:spcAft>
              <a:spcPct val="15000"/>
            </a:spcAft>
            <a:buChar char="••"/>
          </a:pPr>
          <a:r>
            <a:rPr lang="fr-FR" sz="2700" kern="1200" dirty="0" smtClean="0"/>
            <a:t>PDF/X-4</a:t>
          </a:r>
          <a:r>
            <a:rPr lang="fr-FR" sz="2700" kern="1200" smtClean="0"/>
            <a:t>:</a:t>
          </a:r>
          <a:r>
            <a:rPr lang="fr-FR" sz="2700" kern="1200" smtClean="0"/>
            <a:t>2010</a:t>
          </a:r>
          <a:endParaRPr lang="fr-FR" sz="2700" kern="1200" dirty="0"/>
        </a:p>
      </dsp:txBody>
      <dsp:txXfrm>
        <a:off x="0" y="452698"/>
        <a:ext cx="7520940" cy="4592700"/>
      </dsp:txXfrm>
    </dsp:sp>
    <dsp:sp modelId="{F1DA11F0-60D7-6F4D-8994-D2FF48D6B500}">
      <dsp:nvSpPr>
        <dsp:cNvPr id="0" name=""/>
        <dsp:cNvSpPr/>
      </dsp:nvSpPr>
      <dsp:spPr>
        <a:xfrm>
          <a:off x="376047" y="54178"/>
          <a:ext cx="5264658" cy="797040"/>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992" tIns="0" rIns="198992" bIns="0" numCol="1" spcCol="1270" anchor="ctr" anchorCtr="0">
          <a:noAutofit/>
        </a:bodyPr>
        <a:lstStyle/>
        <a:p>
          <a:pPr lvl="0" algn="l" defTabSz="1200150">
            <a:lnSpc>
              <a:spcPct val="90000"/>
            </a:lnSpc>
            <a:spcBef>
              <a:spcPct val="0"/>
            </a:spcBef>
            <a:spcAft>
              <a:spcPct val="35000"/>
            </a:spcAft>
          </a:pPr>
          <a:r>
            <a:rPr lang="fr-FR" sz="2700" kern="1200" dirty="0" smtClean="0"/>
            <a:t>ISO 15930 </a:t>
          </a:r>
          <a:endParaRPr lang="fr-FR" sz="2700" kern="1200" dirty="0"/>
        </a:p>
      </dsp:txBody>
      <dsp:txXfrm>
        <a:off x="414955" y="93086"/>
        <a:ext cx="5186842" cy="71922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833938"/>
          <a:ext cx="7520940" cy="38745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83709" tIns="624840" rIns="583709" bIns="213360" numCol="1" spcCol="1270" anchor="t" anchorCtr="0">
          <a:noAutofit/>
        </a:bodyPr>
        <a:lstStyle/>
        <a:p>
          <a:pPr marL="285750" lvl="1" indent="-285750" algn="l" defTabSz="1333500">
            <a:lnSpc>
              <a:spcPct val="90000"/>
            </a:lnSpc>
            <a:spcBef>
              <a:spcPct val="0"/>
            </a:spcBef>
            <a:spcAft>
              <a:spcPct val="15000"/>
            </a:spcAft>
            <a:buChar char="••"/>
          </a:pPr>
          <a:r>
            <a:rPr lang="fr-FR" sz="3000" kern="1200" dirty="0" smtClean="0"/>
            <a:t>N’autorise que les échanges de fichier PDF en CMJN ou tons directs</a:t>
          </a:r>
          <a:endParaRPr lang="fr-FR" sz="3000" kern="1200" dirty="0"/>
        </a:p>
        <a:p>
          <a:pPr marL="285750" lvl="1" indent="-285750" algn="l" defTabSz="1333500">
            <a:lnSpc>
              <a:spcPct val="90000"/>
            </a:lnSpc>
            <a:spcBef>
              <a:spcPct val="0"/>
            </a:spcBef>
            <a:spcAft>
              <a:spcPct val="15000"/>
            </a:spcAft>
            <a:buChar char="••"/>
          </a:pPr>
          <a:r>
            <a:rPr lang="fr-FR" sz="3000" kern="1200" dirty="0" smtClean="0"/>
            <a:t>Polices incorporées</a:t>
          </a:r>
          <a:endParaRPr lang="fr-FR" sz="3000" kern="1200" dirty="0"/>
        </a:p>
        <a:p>
          <a:pPr marL="285750" lvl="1" indent="-285750" algn="l" defTabSz="1333500">
            <a:lnSpc>
              <a:spcPct val="90000"/>
            </a:lnSpc>
            <a:spcBef>
              <a:spcPct val="0"/>
            </a:spcBef>
            <a:spcAft>
              <a:spcPct val="15000"/>
            </a:spcAft>
            <a:buChar char="••"/>
          </a:pPr>
          <a:r>
            <a:rPr lang="fr-FR" sz="3000" kern="1200" dirty="0" err="1" smtClean="0"/>
            <a:t>MédiaBox</a:t>
          </a:r>
          <a:r>
            <a:rPr lang="fr-FR" sz="3000" kern="1200" dirty="0" smtClean="0"/>
            <a:t> et </a:t>
          </a:r>
          <a:r>
            <a:rPr lang="fr-FR" sz="3000" kern="1200" dirty="0" err="1" smtClean="0"/>
            <a:t>TrimBox</a:t>
          </a:r>
          <a:r>
            <a:rPr lang="fr-FR" sz="3000" kern="1200" dirty="0" smtClean="0"/>
            <a:t> précisées (</a:t>
          </a:r>
          <a:r>
            <a:rPr lang="fr-FR" sz="3000" kern="1200" dirty="0" err="1" smtClean="0"/>
            <a:t>BleedBox</a:t>
          </a:r>
          <a:r>
            <a:rPr lang="fr-FR" sz="3000" kern="1200" dirty="0" smtClean="0"/>
            <a:t>, </a:t>
          </a:r>
          <a:r>
            <a:rPr lang="fr-FR" sz="3000" kern="1200" dirty="0" err="1" smtClean="0"/>
            <a:t>ArtBox</a:t>
          </a:r>
          <a:r>
            <a:rPr lang="fr-FR" sz="3000" kern="1200" dirty="0" smtClean="0"/>
            <a:t>, </a:t>
          </a:r>
          <a:r>
            <a:rPr lang="fr-FR" sz="3000" kern="1200" dirty="0" err="1" smtClean="0"/>
            <a:t>CropBox</a:t>
          </a:r>
          <a:r>
            <a:rPr lang="fr-FR" sz="3000" kern="1200" dirty="0" smtClean="0"/>
            <a:t> optionnelles)</a:t>
          </a:r>
          <a:endParaRPr lang="fr-FR" sz="3000" kern="1200" dirty="0"/>
        </a:p>
      </dsp:txBody>
      <dsp:txXfrm>
        <a:off x="0" y="833938"/>
        <a:ext cx="7520940" cy="3874500"/>
      </dsp:txXfrm>
    </dsp:sp>
    <dsp:sp modelId="{F1DA11F0-60D7-6F4D-8994-D2FF48D6B500}">
      <dsp:nvSpPr>
        <dsp:cNvPr id="0" name=""/>
        <dsp:cNvSpPr/>
      </dsp:nvSpPr>
      <dsp:spPr>
        <a:xfrm>
          <a:off x="376047" y="391138"/>
          <a:ext cx="5264658" cy="8856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992" tIns="0" rIns="198992" bIns="0" numCol="1" spcCol="1270" anchor="ctr" anchorCtr="0">
          <a:noAutofit/>
        </a:bodyPr>
        <a:lstStyle/>
        <a:p>
          <a:pPr lvl="0" algn="l" defTabSz="1333500">
            <a:lnSpc>
              <a:spcPct val="90000"/>
            </a:lnSpc>
            <a:spcBef>
              <a:spcPct val="0"/>
            </a:spcBef>
            <a:spcAft>
              <a:spcPct val="35000"/>
            </a:spcAft>
          </a:pPr>
          <a:r>
            <a:rPr lang="fr-FR" sz="3000" kern="1200" dirty="0" smtClean="0"/>
            <a:t>ISO 15930 PDF/X-1a:2003</a:t>
          </a:r>
          <a:endParaRPr lang="fr-FR" sz="3000" kern="1200" dirty="0"/>
        </a:p>
      </dsp:txBody>
      <dsp:txXfrm>
        <a:off x="419278" y="434369"/>
        <a:ext cx="5178196" cy="79913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1122748"/>
          <a:ext cx="7520940" cy="3326400"/>
        </a:xfrm>
        <a:prstGeom prst="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3709" tIns="666496" rIns="583709" bIns="227584" numCol="1" spcCol="1270" anchor="t" anchorCtr="0">
          <a:noAutofit/>
        </a:bodyPr>
        <a:lstStyle/>
        <a:p>
          <a:pPr marL="285750" lvl="1" indent="-285750" algn="l" defTabSz="1422400">
            <a:lnSpc>
              <a:spcPct val="90000"/>
            </a:lnSpc>
            <a:spcBef>
              <a:spcPct val="0"/>
            </a:spcBef>
            <a:spcAft>
              <a:spcPct val="15000"/>
            </a:spcAft>
            <a:buChar char="••"/>
          </a:pPr>
          <a:r>
            <a:rPr lang="fr-FR" sz="3200" kern="1200" dirty="0" smtClean="0"/>
            <a:t>Idem que PDF/X-1a:2003 mais :</a:t>
          </a:r>
          <a:endParaRPr lang="fr-FR" sz="3200" kern="1200" dirty="0"/>
        </a:p>
        <a:p>
          <a:pPr marL="571500" lvl="2" indent="-285750" algn="l" defTabSz="1422400">
            <a:lnSpc>
              <a:spcPct val="90000"/>
            </a:lnSpc>
            <a:spcBef>
              <a:spcPct val="0"/>
            </a:spcBef>
            <a:spcAft>
              <a:spcPct val="15000"/>
            </a:spcAft>
            <a:buChar char="••"/>
          </a:pPr>
          <a:r>
            <a:rPr lang="fr-FR" sz="3200" kern="1200" dirty="0" smtClean="0"/>
            <a:t>Tout encodage de couleur possible (RVB, LAB, CMJN)</a:t>
          </a:r>
          <a:endParaRPr lang="fr-FR" sz="3200" kern="1200" dirty="0"/>
        </a:p>
        <a:p>
          <a:pPr marL="571500" lvl="2" indent="-285750" algn="l" defTabSz="1422400">
            <a:lnSpc>
              <a:spcPct val="90000"/>
            </a:lnSpc>
            <a:spcBef>
              <a:spcPct val="0"/>
            </a:spcBef>
            <a:spcAft>
              <a:spcPct val="15000"/>
            </a:spcAft>
            <a:buChar char="••"/>
          </a:pPr>
          <a:r>
            <a:rPr lang="fr-FR" sz="3200" kern="1200" dirty="0" smtClean="0"/>
            <a:t>Inclusion du profil ICC</a:t>
          </a:r>
          <a:endParaRPr lang="fr-FR" sz="3200" kern="1200" dirty="0"/>
        </a:p>
      </dsp:txBody>
      <dsp:txXfrm>
        <a:off x="0" y="1122748"/>
        <a:ext cx="7520940" cy="3326400"/>
      </dsp:txXfrm>
    </dsp:sp>
    <dsp:sp modelId="{F1DA11F0-60D7-6F4D-8994-D2FF48D6B500}">
      <dsp:nvSpPr>
        <dsp:cNvPr id="0" name=""/>
        <dsp:cNvSpPr/>
      </dsp:nvSpPr>
      <dsp:spPr>
        <a:xfrm>
          <a:off x="376047" y="650428"/>
          <a:ext cx="5264658" cy="944640"/>
        </a:xfrm>
        <a:prstGeom prst="round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8992" tIns="0" rIns="198992" bIns="0" numCol="1" spcCol="1270" anchor="ctr" anchorCtr="0">
          <a:noAutofit/>
        </a:bodyPr>
        <a:lstStyle/>
        <a:p>
          <a:pPr lvl="0" algn="l" defTabSz="1422400">
            <a:lnSpc>
              <a:spcPct val="90000"/>
            </a:lnSpc>
            <a:spcBef>
              <a:spcPct val="0"/>
            </a:spcBef>
            <a:spcAft>
              <a:spcPct val="35000"/>
            </a:spcAft>
          </a:pPr>
          <a:r>
            <a:rPr lang="fr-FR" sz="3200" kern="1200" dirty="0" smtClean="0"/>
            <a:t>ISO 15930 PDF/X-3:2003</a:t>
          </a:r>
          <a:endParaRPr lang="fr-FR" sz="3200" kern="1200" dirty="0"/>
        </a:p>
      </dsp:txBody>
      <dsp:txXfrm>
        <a:off x="422161" y="696542"/>
        <a:ext cx="5172430" cy="85241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1374748"/>
          <a:ext cx="7520940" cy="28224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83709" tIns="666496" rIns="583709" bIns="227584" numCol="1" spcCol="1270" anchor="t" anchorCtr="0">
          <a:noAutofit/>
        </a:bodyPr>
        <a:lstStyle/>
        <a:p>
          <a:pPr marL="285750" lvl="1" indent="-285750" algn="l" defTabSz="1422400">
            <a:lnSpc>
              <a:spcPct val="90000"/>
            </a:lnSpc>
            <a:spcBef>
              <a:spcPct val="0"/>
            </a:spcBef>
            <a:spcAft>
              <a:spcPct val="15000"/>
            </a:spcAft>
            <a:buChar char="••"/>
          </a:pPr>
          <a:r>
            <a:rPr lang="fr-FR" sz="3200" kern="1200" dirty="0" smtClean="0"/>
            <a:t>Idem que PDF/X-3:2003 mais :</a:t>
          </a:r>
          <a:endParaRPr lang="fr-FR" sz="3200" kern="1200" dirty="0"/>
        </a:p>
        <a:p>
          <a:pPr marL="571500" lvl="2" indent="-285750" algn="l" defTabSz="1422400">
            <a:lnSpc>
              <a:spcPct val="90000"/>
            </a:lnSpc>
            <a:spcBef>
              <a:spcPct val="0"/>
            </a:spcBef>
            <a:spcAft>
              <a:spcPct val="15000"/>
            </a:spcAft>
            <a:buChar char="••"/>
          </a:pPr>
          <a:r>
            <a:rPr lang="fr-FR" sz="3200" kern="1200" dirty="0" smtClean="0"/>
            <a:t>Utilise la technologie Adobe </a:t>
          </a:r>
          <a:r>
            <a:rPr lang="fr-FR" sz="3200" kern="1200" dirty="0" err="1" smtClean="0"/>
            <a:t>Print</a:t>
          </a:r>
          <a:r>
            <a:rPr lang="fr-FR" sz="3200" kern="1200" dirty="0" smtClean="0"/>
            <a:t> </a:t>
          </a:r>
          <a:r>
            <a:rPr lang="fr-FR" sz="3200" kern="1200" dirty="0" err="1" smtClean="0"/>
            <a:t>Engine</a:t>
          </a:r>
          <a:endParaRPr lang="fr-FR" sz="3200" kern="1200" dirty="0"/>
        </a:p>
        <a:p>
          <a:pPr marL="857250" lvl="3" indent="-285750" algn="l" defTabSz="1422400">
            <a:lnSpc>
              <a:spcPct val="90000"/>
            </a:lnSpc>
            <a:spcBef>
              <a:spcPct val="0"/>
            </a:spcBef>
            <a:spcAft>
              <a:spcPct val="15000"/>
            </a:spcAft>
            <a:buChar char="••"/>
          </a:pPr>
          <a:r>
            <a:rPr lang="fr-FR" sz="3200" kern="1200" dirty="0" smtClean="0"/>
            <a:t>Autorise les transparences</a:t>
          </a:r>
          <a:endParaRPr lang="fr-FR" sz="3200" kern="1200" dirty="0"/>
        </a:p>
      </dsp:txBody>
      <dsp:txXfrm>
        <a:off x="0" y="1374748"/>
        <a:ext cx="7520940" cy="2822400"/>
      </dsp:txXfrm>
    </dsp:sp>
    <dsp:sp modelId="{F1DA11F0-60D7-6F4D-8994-D2FF48D6B500}">
      <dsp:nvSpPr>
        <dsp:cNvPr id="0" name=""/>
        <dsp:cNvSpPr/>
      </dsp:nvSpPr>
      <dsp:spPr>
        <a:xfrm>
          <a:off x="376047" y="902428"/>
          <a:ext cx="5264658" cy="94464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8992" tIns="0" rIns="198992" bIns="0" numCol="1" spcCol="1270" anchor="ctr" anchorCtr="0">
          <a:noAutofit/>
        </a:bodyPr>
        <a:lstStyle/>
        <a:p>
          <a:pPr lvl="0" algn="l" defTabSz="1422400">
            <a:lnSpc>
              <a:spcPct val="90000"/>
            </a:lnSpc>
            <a:spcBef>
              <a:spcPct val="0"/>
            </a:spcBef>
            <a:spcAft>
              <a:spcPct val="35000"/>
            </a:spcAft>
          </a:pPr>
          <a:r>
            <a:rPr lang="fr-FR" sz="3200" kern="1200" dirty="0" smtClean="0"/>
            <a:t>ISO 15930 PDF/X-4:</a:t>
          </a:r>
          <a:r>
            <a:rPr lang="fr-FR" sz="3200" kern="1200" dirty="0" smtClean="0"/>
            <a:t>2010</a:t>
          </a:r>
          <a:endParaRPr lang="fr-FR" sz="3200" kern="1200" dirty="0"/>
        </a:p>
      </dsp:txBody>
      <dsp:txXfrm>
        <a:off x="422161" y="948542"/>
        <a:ext cx="5172430" cy="85241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1595748"/>
          <a:ext cx="8572726" cy="2831850"/>
        </a:xfrm>
        <a:prstGeom prst="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65339" tIns="604012" rIns="665339" bIns="206248" numCol="1" spcCol="1270" anchor="t" anchorCtr="0">
          <a:noAutofit/>
        </a:bodyPr>
        <a:lstStyle/>
        <a:p>
          <a:pPr marL="285750" lvl="1" indent="-285750" algn="l" defTabSz="1289050">
            <a:lnSpc>
              <a:spcPct val="90000"/>
            </a:lnSpc>
            <a:spcBef>
              <a:spcPct val="0"/>
            </a:spcBef>
            <a:spcAft>
              <a:spcPct val="15000"/>
            </a:spcAft>
            <a:buChar char="••"/>
          </a:pPr>
          <a:r>
            <a:rPr lang="fr-FR" sz="2900" kern="1200" dirty="0" smtClean="0"/>
            <a:t>« Technologie graphique – Contrôle des procédés de production de séparation couleurs tramées, d’épreuve &amp; d’impression professionnelle »</a:t>
          </a:r>
          <a:endParaRPr lang="fr-FR" sz="2900" kern="1200" dirty="0"/>
        </a:p>
      </dsp:txBody>
      <dsp:txXfrm>
        <a:off x="0" y="1595748"/>
        <a:ext cx="8572726" cy="2831850"/>
      </dsp:txXfrm>
    </dsp:sp>
    <dsp:sp modelId="{F1DA11F0-60D7-6F4D-8994-D2FF48D6B500}">
      <dsp:nvSpPr>
        <dsp:cNvPr id="0" name=""/>
        <dsp:cNvSpPr/>
      </dsp:nvSpPr>
      <dsp:spPr>
        <a:xfrm>
          <a:off x="57902" y="451221"/>
          <a:ext cx="8177081" cy="135181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820" tIns="0" rIns="226820" bIns="0" numCol="1" spcCol="1270" anchor="ctr" anchorCtr="0">
          <a:noAutofit/>
        </a:bodyPr>
        <a:lstStyle/>
        <a:p>
          <a:pPr lvl="0" algn="l" defTabSz="1289050">
            <a:lnSpc>
              <a:spcPct val="90000"/>
            </a:lnSpc>
            <a:spcBef>
              <a:spcPct val="0"/>
            </a:spcBef>
            <a:spcAft>
              <a:spcPct val="35000"/>
            </a:spcAft>
          </a:pPr>
          <a:r>
            <a:rPr lang="fr-FR" sz="2900" kern="1200" dirty="0" smtClean="0"/>
            <a:t>Une norme pour les métiers du graphisme</a:t>
          </a:r>
          <a:endParaRPr lang="fr-FR" sz="2900" kern="1200" dirty="0"/>
        </a:p>
      </dsp:txBody>
      <dsp:txXfrm>
        <a:off x="123892" y="517211"/>
        <a:ext cx="8045101" cy="121983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1188177"/>
          <a:ext cx="8572726" cy="37107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65339" tIns="645668" rIns="665339" bIns="220472" numCol="1" spcCol="1270" anchor="t" anchorCtr="0">
          <a:noAutofit/>
        </a:bodyPr>
        <a:lstStyle/>
        <a:p>
          <a:pPr marL="285750" lvl="1" indent="-285750" algn="l" defTabSz="1377950">
            <a:lnSpc>
              <a:spcPct val="90000"/>
            </a:lnSpc>
            <a:spcBef>
              <a:spcPct val="0"/>
            </a:spcBef>
            <a:spcAft>
              <a:spcPct val="15000"/>
            </a:spcAft>
            <a:buChar char="••"/>
          </a:pPr>
          <a:r>
            <a:rPr lang="fr-FR" sz="3100" kern="1200" dirty="0" smtClean="0"/>
            <a:t>ISO 12647-1 : méthodes &amp; outils de mesure</a:t>
          </a:r>
          <a:endParaRPr lang="fr-FR" sz="3100" kern="1200" dirty="0"/>
        </a:p>
        <a:p>
          <a:pPr marL="285750" lvl="1" indent="-285750" algn="l" defTabSz="1377950">
            <a:lnSpc>
              <a:spcPct val="90000"/>
            </a:lnSpc>
            <a:spcBef>
              <a:spcPct val="0"/>
            </a:spcBef>
            <a:spcAft>
              <a:spcPct val="15000"/>
            </a:spcAft>
            <a:buChar char="••"/>
          </a:pPr>
          <a:r>
            <a:rPr lang="fr-FR" sz="3100" kern="1200" dirty="0" smtClean="0"/>
            <a:t>ISO 12647-2 &amp; ISO 12647-3 : offset</a:t>
          </a:r>
          <a:endParaRPr lang="fr-FR" sz="3100" kern="1200" dirty="0"/>
        </a:p>
        <a:p>
          <a:pPr marL="285750" lvl="1" indent="-285750" algn="l" defTabSz="1377950">
            <a:lnSpc>
              <a:spcPct val="90000"/>
            </a:lnSpc>
            <a:spcBef>
              <a:spcPct val="0"/>
            </a:spcBef>
            <a:spcAft>
              <a:spcPct val="15000"/>
            </a:spcAft>
            <a:buChar char="••"/>
          </a:pPr>
          <a:r>
            <a:rPr lang="fr-FR" sz="3100" kern="1200" dirty="0" smtClean="0"/>
            <a:t>ISO 12647-7 : </a:t>
          </a:r>
          <a:r>
            <a:rPr lang="fr-FR" sz="3100" kern="1200" dirty="0" err="1" smtClean="0"/>
            <a:t>épreuvage</a:t>
          </a:r>
          <a:r>
            <a:rPr lang="fr-FR" sz="3100" kern="1200" dirty="0" smtClean="0"/>
            <a:t> numérique</a:t>
          </a:r>
          <a:endParaRPr lang="fr-FR" sz="3100" kern="1200" dirty="0"/>
        </a:p>
        <a:p>
          <a:pPr marL="285750" lvl="1" indent="-285750" algn="l" defTabSz="1377950">
            <a:lnSpc>
              <a:spcPct val="90000"/>
            </a:lnSpc>
            <a:spcBef>
              <a:spcPct val="0"/>
            </a:spcBef>
            <a:spcAft>
              <a:spcPct val="15000"/>
            </a:spcAft>
            <a:buChar char="••"/>
          </a:pPr>
          <a:r>
            <a:rPr lang="fr-FR" sz="3100" kern="1200" dirty="0" smtClean="0"/>
            <a:t>ISO 12647-8 : maquettes numériques en couleur</a:t>
          </a:r>
          <a:endParaRPr lang="fr-FR" sz="3100" kern="1200" dirty="0"/>
        </a:p>
      </dsp:txBody>
      <dsp:txXfrm>
        <a:off x="0" y="1188177"/>
        <a:ext cx="8572726" cy="3710700"/>
      </dsp:txXfrm>
    </dsp:sp>
    <dsp:sp modelId="{F1DA11F0-60D7-6F4D-8994-D2FF48D6B500}">
      <dsp:nvSpPr>
        <dsp:cNvPr id="0" name=""/>
        <dsp:cNvSpPr/>
      </dsp:nvSpPr>
      <dsp:spPr>
        <a:xfrm>
          <a:off x="57902" y="0"/>
          <a:ext cx="8177081" cy="1445038"/>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6820" tIns="0" rIns="226820" bIns="0" numCol="1" spcCol="1270" anchor="ctr" anchorCtr="0">
          <a:noAutofit/>
        </a:bodyPr>
        <a:lstStyle/>
        <a:p>
          <a:pPr lvl="0" algn="l" defTabSz="1377950">
            <a:lnSpc>
              <a:spcPct val="90000"/>
            </a:lnSpc>
            <a:spcBef>
              <a:spcPct val="0"/>
            </a:spcBef>
            <a:spcAft>
              <a:spcPct val="35000"/>
            </a:spcAft>
          </a:pPr>
          <a:r>
            <a:rPr lang="fr-FR" sz="3100" kern="1200" dirty="0" smtClean="0"/>
            <a:t>Plusieurs sous-normes</a:t>
          </a:r>
          <a:endParaRPr lang="fr-FR" sz="3100" kern="1200" dirty="0"/>
        </a:p>
      </dsp:txBody>
      <dsp:txXfrm>
        <a:off x="128443" y="70541"/>
        <a:ext cx="8035999" cy="130395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88EDB-B4C6-4D41-B1A9-CDCEC1C5DBB0}">
      <dsp:nvSpPr>
        <dsp:cNvPr id="0" name=""/>
        <dsp:cNvSpPr/>
      </dsp:nvSpPr>
      <dsp:spPr>
        <a:xfrm>
          <a:off x="0" y="770764"/>
          <a:ext cx="8572726" cy="2910599"/>
        </a:xfrm>
        <a:prstGeom prst="rect">
          <a:avLst/>
        </a:prstGeom>
        <a:solidFill>
          <a:schemeClr val="accent2">
            <a:alpha val="90000"/>
            <a:tint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65339" tIns="437388" rIns="665339" bIns="149352" numCol="1" spcCol="1270" anchor="t" anchorCtr="0">
          <a:noAutofit/>
        </a:bodyPr>
        <a:lstStyle/>
        <a:p>
          <a:pPr marL="228600" lvl="1" indent="-228600" algn="l" defTabSz="933450">
            <a:lnSpc>
              <a:spcPct val="90000"/>
            </a:lnSpc>
            <a:spcBef>
              <a:spcPct val="0"/>
            </a:spcBef>
            <a:spcAft>
              <a:spcPct val="15000"/>
            </a:spcAft>
            <a:buChar char="••"/>
          </a:pPr>
          <a:r>
            <a:rPr lang="fr-FR" sz="2100" kern="1200" dirty="0" smtClean="0"/>
            <a:t>Linéature de trame</a:t>
          </a:r>
          <a:endParaRPr lang="fr-FR" sz="2100" kern="1200" dirty="0"/>
        </a:p>
        <a:p>
          <a:pPr marL="228600" lvl="1" indent="-228600" algn="l" defTabSz="933450">
            <a:lnSpc>
              <a:spcPct val="90000"/>
            </a:lnSpc>
            <a:spcBef>
              <a:spcPct val="0"/>
            </a:spcBef>
            <a:spcAft>
              <a:spcPct val="15000"/>
            </a:spcAft>
            <a:buChar char="••"/>
          </a:pPr>
          <a:r>
            <a:rPr lang="fr-FR" sz="2100" kern="1200" dirty="0" smtClean="0"/>
            <a:t>Colorimétrie</a:t>
          </a:r>
          <a:endParaRPr lang="fr-FR" sz="2100" kern="1200" dirty="0"/>
        </a:p>
        <a:p>
          <a:pPr marL="457200" lvl="2" indent="-228600" algn="l" defTabSz="933450">
            <a:lnSpc>
              <a:spcPct val="90000"/>
            </a:lnSpc>
            <a:spcBef>
              <a:spcPct val="0"/>
            </a:spcBef>
            <a:spcAft>
              <a:spcPct val="15000"/>
            </a:spcAft>
            <a:buChar char="••"/>
          </a:pPr>
          <a:r>
            <a:rPr lang="fr-FR" sz="2100" kern="1200" dirty="0" smtClean="0"/>
            <a:t>Encres et charges d’encre</a:t>
          </a:r>
          <a:endParaRPr lang="fr-FR" sz="2100" kern="1200" dirty="0"/>
        </a:p>
        <a:p>
          <a:pPr marL="457200" lvl="2" indent="-228600" algn="l" defTabSz="933450">
            <a:lnSpc>
              <a:spcPct val="90000"/>
            </a:lnSpc>
            <a:spcBef>
              <a:spcPct val="0"/>
            </a:spcBef>
            <a:spcAft>
              <a:spcPct val="15000"/>
            </a:spcAft>
            <a:buChar char="••"/>
          </a:pPr>
          <a:r>
            <a:rPr lang="fr-FR" sz="2100" kern="1200" dirty="0" smtClean="0"/>
            <a:t>Standards des papiers</a:t>
          </a:r>
          <a:endParaRPr lang="fr-FR" sz="2100" kern="1200" dirty="0"/>
        </a:p>
        <a:p>
          <a:pPr marL="457200" lvl="2" indent="-228600" algn="l" defTabSz="933450">
            <a:lnSpc>
              <a:spcPct val="90000"/>
            </a:lnSpc>
            <a:spcBef>
              <a:spcPct val="0"/>
            </a:spcBef>
            <a:spcAft>
              <a:spcPct val="15000"/>
            </a:spcAft>
            <a:buChar char="••"/>
          </a:pPr>
          <a:r>
            <a:rPr lang="fr-FR" sz="2100" kern="1200" dirty="0" smtClean="0"/>
            <a:t>Balances des gris</a:t>
          </a:r>
          <a:endParaRPr lang="fr-FR" sz="2100" kern="1200" dirty="0"/>
        </a:p>
        <a:p>
          <a:pPr marL="228600" lvl="1" indent="-228600" algn="l" defTabSz="933450">
            <a:lnSpc>
              <a:spcPct val="90000"/>
            </a:lnSpc>
            <a:spcBef>
              <a:spcPct val="0"/>
            </a:spcBef>
            <a:spcAft>
              <a:spcPct val="15000"/>
            </a:spcAft>
            <a:buChar char="••"/>
          </a:pPr>
          <a:r>
            <a:rPr lang="fr-FR" sz="2100" kern="1200" dirty="0" smtClean="0"/>
            <a:t>Types de papiers</a:t>
          </a:r>
          <a:endParaRPr lang="fr-FR" sz="2100" kern="1200" dirty="0"/>
        </a:p>
        <a:p>
          <a:pPr marL="228600" lvl="1" indent="-228600" algn="l" defTabSz="933450">
            <a:lnSpc>
              <a:spcPct val="90000"/>
            </a:lnSpc>
            <a:spcBef>
              <a:spcPct val="0"/>
            </a:spcBef>
            <a:spcAft>
              <a:spcPct val="15000"/>
            </a:spcAft>
            <a:buChar char="••"/>
          </a:pPr>
          <a:r>
            <a:rPr lang="fr-FR" sz="2100" kern="1200" dirty="0" smtClean="0"/>
            <a:t>Calibrages des presses</a:t>
          </a:r>
          <a:endParaRPr lang="fr-FR" sz="2100" kern="1200" dirty="0"/>
        </a:p>
      </dsp:txBody>
      <dsp:txXfrm>
        <a:off x="0" y="770764"/>
        <a:ext cx="8572726" cy="2910599"/>
      </dsp:txXfrm>
    </dsp:sp>
    <dsp:sp modelId="{F1DA11F0-60D7-6F4D-8994-D2FF48D6B500}">
      <dsp:nvSpPr>
        <dsp:cNvPr id="0" name=""/>
        <dsp:cNvSpPr/>
      </dsp:nvSpPr>
      <dsp:spPr>
        <a:xfrm>
          <a:off x="57902" y="0"/>
          <a:ext cx="8177081" cy="978897"/>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6820" tIns="0" rIns="226820" bIns="0" numCol="1" spcCol="1270" anchor="ctr" anchorCtr="0">
          <a:noAutofit/>
        </a:bodyPr>
        <a:lstStyle/>
        <a:p>
          <a:pPr lvl="0" algn="l" defTabSz="933450">
            <a:lnSpc>
              <a:spcPct val="90000"/>
            </a:lnSpc>
            <a:spcBef>
              <a:spcPct val="0"/>
            </a:spcBef>
            <a:spcAft>
              <a:spcPct val="35000"/>
            </a:spcAft>
          </a:pPr>
          <a:r>
            <a:rPr lang="fr-FR" sz="2100" kern="1200" dirty="0" smtClean="0"/>
            <a:t>Aspects régis (exemples)</a:t>
          </a:r>
          <a:endParaRPr lang="fr-FR" sz="2100" kern="1200" dirty="0"/>
        </a:p>
      </dsp:txBody>
      <dsp:txXfrm>
        <a:off x="105688" y="47786"/>
        <a:ext cx="8081509" cy="883325"/>
      </dsp:txXfrm>
    </dsp:sp>
    <dsp:sp modelId="{A4E70A98-1879-3B44-BA19-ED11D61264F3}">
      <dsp:nvSpPr>
        <dsp:cNvPr id="0" name=""/>
        <dsp:cNvSpPr/>
      </dsp:nvSpPr>
      <dsp:spPr>
        <a:xfrm>
          <a:off x="0" y="4104724"/>
          <a:ext cx="8572726" cy="893025"/>
        </a:xfrm>
        <a:prstGeom prst="rect">
          <a:avLst/>
        </a:prstGeom>
        <a:solidFill>
          <a:schemeClr val="accent2">
            <a:alpha val="90000"/>
            <a:tint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65339" tIns="437388" rIns="665339" bIns="149352" numCol="1" spcCol="1270" anchor="t" anchorCtr="0">
          <a:noAutofit/>
        </a:bodyPr>
        <a:lstStyle/>
        <a:p>
          <a:pPr marL="228600" lvl="1" indent="-228600" algn="l" defTabSz="933450">
            <a:lnSpc>
              <a:spcPct val="90000"/>
            </a:lnSpc>
            <a:spcBef>
              <a:spcPct val="0"/>
            </a:spcBef>
            <a:spcAft>
              <a:spcPct val="15000"/>
            </a:spcAft>
            <a:buChar char="••"/>
          </a:pPr>
          <a:r>
            <a:rPr lang="fr-FR" sz="2100" kern="1200" dirty="0" smtClean="0"/>
            <a:t>Enjeux économiques</a:t>
          </a:r>
          <a:endParaRPr lang="fr-FR" sz="2100" kern="1200" dirty="0"/>
        </a:p>
      </dsp:txBody>
      <dsp:txXfrm>
        <a:off x="0" y="4104724"/>
        <a:ext cx="8572726" cy="893025"/>
      </dsp:txXfrm>
    </dsp:sp>
    <dsp:sp modelId="{4EE2B4F3-691B-9E4C-9F89-0DD7645E42EB}">
      <dsp:nvSpPr>
        <dsp:cNvPr id="0" name=""/>
        <dsp:cNvSpPr/>
      </dsp:nvSpPr>
      <dsp:spPr>
        <a:xfrm>
          <a:off x="428636" y="3794764"/>
          <a:ext cx="6000908" cy="619920"/>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6820" tIns="0" rIns="226820" bIns="0" numCol="1" spcCol="1270" anchor="ctr" anchorCtr="0">
          <a:noAutofit/>
        </a:bodyPr>
        <a:lstStyle/>
        <a:p>
          <a:pPr lvl="0" algn="l" defTabSz="933450">
            <a:lnSpc>
              <a:spcPct val="90000"/>
            </a:lnSpc>
            <a:spcBef>
              <a:spcPct val="0"/>
            </a:spcBef>
            <a:spcAft>
              <a:spcPct val="35000"/>
            </a:spcAft>
          </a:pPr>
          <a:r>
            <a:rPr lang="fr-FR" sz="2100" kern="1200" dirty="0" smtClean="0"/>
            <a:t>Organismes de certification</a:t>
          </a:r>
          <a:endParaRPr lang="fr-FR" sz="2100" kern="1200" dirty="0"/>
        </a:p>
      </dsp:txBody>
      <dsp:txXfrm>
        <a:off x="458898" y="3825026"/>
        <a:ext cx="5940384" cy="55939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544099-40D0-3447-B61D-E7C203A66895}" type="datetimeFigureOut">
              <a:rPr lang="fr-FR" smtClean="0"/>
              <a:t>28/09/17</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F5303E-9F1A-324E-A5EB-86B2E6FBE7BC}" type="slidenum">
              <a:rPr lang="fr-FR" smtClean="0"/>
              <a:t>‹#›</a:t>
            </a:fld>
            <a:endParaRPr lang="fr-FR"/>
          </a:p>
        </p:txBody>
      </p:sp>
    </p:spTree>
    <p:extLst>
      <p:ext uri="{BB962C8B-B14F-4D97-AF65-F5344CB8AC3E}">
        <p14:creationId xmlns:p14="http://schemas.microsoft.com/office/powerpoint/2010/main" val="117715411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Les métiers de la communication imprimée se transforment</a:t>
            </a:r>
            <a:r>
              <a:rPr lang="fr-FR" baseline="0" dirty="0" smtClean="0"/>
              <a:t> : d’arts graphiques, ils deviennent </a:t>
            </a:r>
            <a:r>
              <a:rPr lang="fr-FR" b="1" baseline="0" dirty="0" smtClean="0"/>
              <a:t>Industrie graphique</a:t>
            </a:r>
            <a:r>
              <a:rPr lang="fr-FR" b="0" baseline="0" dirty="0" smtClean="0"/>
              <a:t>.</a:t>
            </a:r>
          </a:p>
          <a:p>
            <a:endParaRPr lang="fr-FR" b="0" baseline="0" dirty="0" smtClean="0"/>
          </a:p>
          <a:p>
            <a:r>
              <a:rPr lang="fr-FR" b="0" baseline="0" dirty="0" smtClean="0"/>
              <a:t>Logiquement, les notions de normes &amp; de standards sont au cœur de cette mutation, avec tout particulièrement les normes ISO 12647, qui comme toutes les autres normes industrielles, ambitionnent de lever les freins à la production &amp; au commerce par la standardisation des processus de production.</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1</a:t>
            </a:fld>
            <a:endParaRPr lang="fr-FR"/>
          </a:p>
        </p:txBody>
      </p:sp>
    </p:spTree>
    <p:extLst>
      <p:ext uri="{BB962C8B-B14F-4D97-AF65-F5344CB8AC3E}">
        <p14:creationId xmlns:p14="http://schemas.microsoft.com/office/powerpoint/2010/main" val="163997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1982 : ne s’agissait que</a:t>
            </a:r>
            <a:r>
              <a:rPr lang="fr-FR" baseline="0" dirty="0" smtClean="0"/>
              <a:t> d’imprimer du texte sur une imprimante de bureau au départ.</a:t>
            </a:r>
          </a:p>
          <a:p>
            <a:endParaRPr lang="fr-FR" baseline="0" dirty="0" smtClean="0"/>
          </a:p>
          <a:p>
            <a:r>
              <a:rPr lang="fr-FR" baseline="0" dirty="0" smtClean="0"/>
              <a:t>Le </a:t>
            </a:r>
            <a:r>
              <a:rPr lang="fr-FR" baseline="0" dirty="0" err="1" smtClean="0"/>
              <a:t>Poscript</a:t>
            </a:r>
            <a:r>
              <a:rPr lang="fr-FR" baseline="0" dirty="0" smtClean="0"/>
              <a:t> n’est pas un format mais un langage de commande numérique : un langage inventé pour piloter à distance une imprimante et lui dicter le travail à réaliser.</a:t>
            </a:r>
          </a:p>
          <a:p>
            <a:endParaRPr lang="fr-FR" baseline="0" dirty="0" smtClean="0"/>
          </a:p>
          <a:p>
            <a:r>
              <a:rPr lang="fr-FR" baseline="0" dirty="0" smtClean="0"/>
              <a:t>EPS : </a:t>
            </a:r>
            <a:r>
              <a:rPr lang="fr-FR" baseline="0" dirty="0" err="1" smtClean="0"/>
              <a:t>Encapsulate</a:t>
            </a:r>
            <a:r>
              <a:rPr lang="fr-FR" baseline="0" dirty="0" smtClean="0"/>
              <a:t> PostScript : format d’image déjà </a:t>
            </a:r>
            <a:r>
              <a:rPr lang="fr-FR" baseline="0" dirty="0" err="1" smtClean="0"/>
              <a:t>postscript</a:t>
            </a:r>
            <a:endParaRPr lang="fr-FR" baseline="0" dirty="0" smtClean="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2</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les imprimantes impriment de façon matricielle</a:t>
            </a:r>
            <a:r>
              <a:rPr lang="fr-FR" baseline="0" dirty="0" smtClean="0"/>
              <a:t> : la feuille de papier imprimable est divisée en un nombre fini de colonne verticales et des rangées horizontales : plus le maillage de cette grille est fin, plus la résolution de l’imprimante est haute.</a:t>
            </a:r>
            <a:endParaRPr lang="fr-FR" dirty="0" smtClean="0"/>
          </a:p>
          <a:p>
            <a:endParaRPr lang="fr-FR" dirty="0" smtClean="0"/>
          </a:p>
          <a:p>
            <a:r>
              <a:rPr lang="fr-FR" dirty="0" smtClean="0"/>
              <a:t>Or</a:t>
            </a:r>
            <a:r>
              <a:rPr lang="fr-FR" baseline="0" dirty="0" smtClean="0"/>
              <a:t> l</a:t>
            </a:r>
            <a:r>
              <a:rPr lang="fr-FR" dirty="0" smtClean="0"/>
              <a:t>es logiciels ne sont pas tous matriciels, nombre d’entre eux sont </a:t>
            </a:r>
            <a:r>
              <a:rPr lang="fr-FR" b="1" dirty="0" smtClean="0"/>
              <a:t>vectoriels</a:t>
            </a:r>
            <a:r>
              <a:rPr lang="fr-FR" dirty="0" smtClean="0"/>
              <a:t>. Dans</a:t>
            </a:r>
            <a:r>
              <a:rPr lang="fr-FR" baseline="0" dirty="0" smtClean="0"/>
              <a:t> ces applications, la page à imprimer est pensée non comme une grille de points, mais comme une suite d’informations balisées. Le langage PostScript a été inventé pour faire communiquer les logiciels, et leur principe de dispositions vectorielles, avec un dispositif d’impression de principe matriciel.</a:t>
            </a:r>
          </a:p>
          <a:p>
            <a:endParaRPr lang="fr-FR" baseline="0" dirty="0" smtClean="0"/>
          </a:p>
          <a:p>
            <a:r>
              <a:rPr lang="fr-FR" baseline="0" dirty="0" smtClean="0"/>
              <a:t>Une imprimante PostScript est pilotée par un </a:t>
            </a:r>
            <a:r>
              <a:rPr lang="fr-FR" b="1" baseline="0" dirty="0" smtClean="0"/>
              <a:t>RIP </a:t>
            </a:r>
            <a:r>
              <a:rPr lang="fr-FR" b="0" baseline="0" dirty="0" smtClean="0"/>
              <a:t>dont la fonction n’est autre que de recevoir les commandes vectorielles du PostScript et de les transformer en informations matricielles par l’imprimante.</a:t>
            </a:r>
            <a:endParaRPr lang="fr-FR" dirty="0" smtClean="0"/>
          </a:p>
          <a:p>
            <a:endParaRPr lang="fr-FR"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dirty="0" smtClean="0"/>
              <a:t>Ce langage PostScript entre plates-formes permet </a:t>
            </a:r>
            <a:r>
              <a:rPr lang="fr-FR" b="1" dirty="0" smtClean="0"/>
              <a:t>d'obtenir un fichier unique </a:t>
            </a:r>
            <a:r>
              <a:rPr lang="fr-FR" dirty="0" smtClean="0"/>
              <a:t>comportant tous les éléments décrivant la page (textes, images, polices, couleurs, etc.).</a:t>
            </a:r>
          </a:p>
          <a:p>
            <a:pPr marL="0" marR="0" indent="0" algn="l" defTabSz="457200" rtl="0" eaLnBrk="1" fontAlgn="auto" latinLnBrk="0" hangingPunct="1">
              <a:lnSpc>
                <a:spcPct val="100000"/>
              </a:lnSpc>
              <a:spcBef>
                <a:spcPts val="0"/>
              </a:spcBef>
              <a:spcAft>
                <a:spcPts val="0"/>
              </a:spcAft>
              <a:buClrTx/>
              <a:buSzTx/>
              <a:buFontTx/>
              <a:buNone/>
              <a:tabLst/>
              <a:defRPr/>
            </a:pPr>
            <a:endParaRPr lang="fr-FR" dirty="0" smtClean="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3</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b="1" dirty="0" smtClean="0"/>
              <a:t>Le PostScript peut être interprété</a:t>
            </a:r>
            <a:r>
              <a:rPr lang="fr-FR" b="1" baseline="0" dirty="0" smtClean="0"/>
              <a:t> différemment selon les logiciels et les matériels qui le gèrent</a:t>
            </a:r>
            <a:endParaRPr lang="fr-FR" b="1"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fr-FR" b="1"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b="1" dirty="0" smtClean="0"/>
              <a:t>RIP</a:t>
            </a:r>
            <a:r>
              <a:rPr lang="fr-FR" b="1" baseline="0" dirty="0" smtClean="0"/>
              <a:t> : Raster Image processor </a:t>
            </a:r>
            <a:r>
              <a:rPr lang="fr-FR" baseline="0" dirty="0" smtClean="0"/>
              <a:t>: processeur de l’imprimante qui interprète les commandes du fichier Postscript et les traduit en données matricielles.</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Qui dit langage dit </a:t>
            </a:r>
            <a:r>
              <a:rPr lang="fr-FR" b="1" baseline="0" dirty="0" smtClean="0"/>
              <a:t>syntaxe</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Comme dans les langages humains, il y a </a:t>
            </a:r>
            <a:r>
              <a:rPr lang="fr-FR" b="1" baseline="0" dirty="0" smtClean="0"/>
              <a:t>plusieurs syntaxes possibles </a:t>
            </a:r>
            <a:r>
              <a:rPr lang="fr-FR" baseline="0" dirty="0" smtClean="0"/>
              <a:t>pour exprimer la même information.</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Il n’existe pas une mais des milliers de façons différentes pour décrire une même page en PostScript.</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A contrario, il n’existe pas une seule façon de le comprendre.</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Donc deux RIP (Raster Image Processor) peuvent ne pas interpréter de la même façon les instructions PostScript.</a:t>
            </a:r>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Les RIP doivent faire des calculs pour positionner les éléments sur la page. </a:t>
            </a:r>
            <a:r>
              <a:rPr lang="fr-FR" b="1" baseline="0" dirty="0" smtClean="0"/>
              <a:t>Calculs =&gt; erreurs</a:t>
            </a:r>
          </a:p>
          <a:p>
            <a:pPr marL="0" marR="0" indent="0" algn="l" defTabSz="457200" rtl="0" eaLnBrk="1" fontAlgn="auto" latinLnBrk="0" hangingPunct="1">
              <a:lnSpc>
                <a:spcPct val="100000"/>
              </a:lnSpc>
              <a:spcBef>
                <a:spcPts val="0"/>
              </a:spcBef>
              <a:spcAft>
                <a:spcPts val="0"/>
              </a:spcAft>
              <a:buClrTx/>
              <a:buSzTx/>
              <a:buFontTx/>
              <a:buNone/>
              <a:tabLst/>
              <a:defRPr/>
            </a:pPr>
            <a:endParaRPr lang="fr-FR" b="1"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b="1" baseline="0" dirty="0" smtClean="0"/>
              <a:t>ERREURS POSTCRIPTS</a:t>
            </a:r>
            <a:r>
              <a:rPr lang="fr-FR" b="0" baseline="0" dirty="0" smtClean="0"/>
              <a:t> : dans un flux de production PostScript, on n’est jamais sûr à 100% que le résultat imprimé correspond aux intentions du créateur du document. </a:t>
            </a:r>
            <a:endParaRPr lang="fr-FR" b="1"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fr-FR" b="1"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Succès de </a:t>
            </a:r>
            <a:r>
              <a:rPr lang="fr-FR" b="1" baseline="0" dirty="0" err="1" smtClean="0"/>
              <a:t>QuarkXPress</a:t>
            </a:r>
            <a:r>
              <a:rPr lang="fr-FR" baseline="0" dirty="0" smtClean="0"/>
              <a:t> à la fin des années 80 vint du fait qu’il générait des fichiers </a:t>
            </a:r>
            <a:r>
              <a:rPr lang="fr-FR" baseline="0" dirty="0" err="1" smtClean="0"/>
              <a:t>PostScripts</a:t>
            </a:r>
            <a:r>
              <a:rPr lang="fr-FR" baseline="0" dirty="0" smtClean="0"/>
              <a:t> bien écrits, bien structurés, peu de boucles superflues donc peu d’erreurs par les RIP.</a:t>
            </a:r>
          </a:p>
          <a:p>
            <a:pPr marL="0" marR="0" indent="0" algn="l" defTabSz="4572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baseline="0" dirty="0" smtClean="0"/>
              <a:t>Malgré tout les inconvénients subsistaient et ont incliné au passage au tout PDF.</a:t>
            </a:r>
            <a:endParaRPr lang="fr-FR" dirty="0" smtClean="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4</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Il existe un lien de filiation directe</a:t>
            </a:r>
            <a:r>
              <a:rPr lang="fr-FR" baseline="0" dirty="0" smtClean="0"/>
              <a:t> entre le Postscript et le PDF, le second étant en quelque sorte une réécriture plus évoluée du premier.</a:t>
            </a:r>
          </a:p>
          <a:p>
            <a:endParaRPr lang="fr-FR" baseline="0" dirty="0" smtClean="0"/>
          </a:p>
          <a:p>
            <a:r>
              <a:rPr lang="fr-FR" baseline="0" dirty="0" smtClean="0"/>
              <a:t>Créé par Adobe en 1993, avec alors le but de s’affranchir du papier et de pouvoir s’échanger des documents de travail sans avoir à les imprimer.</a:t>
            </a:r>
          </a:p>
          <a:p>
            <a:endParaRPr lang="fr-FR" baseline="0" dirty="0" smtClean="0"/>
          </a:p>
          <a:p>
            <a:r>
              <a:rPr lang="fr-FR" dirty="0" smtClean="0"/>
              <a:t>PDF : Le </a:t>
            </a:r>
            <a:r>
              <a:rPr lang="fr-FR" b="1" dirty="0" smtClean="0"/>
              <a:t>Portable Document Format</a:t>
            </a:r>
            <a:r>
              <a:rPr lang="fr-FR" dirty="0" smtClean="0"/>
              <a:t>, communément abrégé en PDF, est un langage de description de pages créé par la société Adobe </a:t>
            </a:r>
            <a:r>
              <a:rPr lang="fr-FR" dirty="0" err="1" smtClean="0"/>
              <a:t>Systems</a:t>
            </a:r>
            <a:r>
              <a:rPr lang="fr-FR" dirty="0" smtClean="0"/>
              <a:t> et dont la spécificité est de </a:t>
            </a:r>
            <a:r>
              <a:rPr lang="fr-FR" b="1" dirty="0" smtClean="0"/>
              <a:t>préserver la mise en forme d’un fichier </a:t>
            </a:r>
            <a:r>
              <a:rPr lang="fr-FR" dirty="0" smtClean="0"/>
              <a:t>– polices d'écritures, images, objets graphiques, </a:t>
            </a:r>
            <a:r>
              <a:rPr lang="fr-FR" dirty="0" err="1" smtClean="0"/>
              <a:t>etc</a:t>
            </a:r>
            <a:r>
              <a:rPr lang="fr-FR" dirty="0" smtClean="0"/>
              <a:t> – </a:t>
            </a:r>
            <a:r>
              <a:rPr lang="fr-FR" b="1" dirty="0" smtClean="0"/>
              <a:t>telle qu'elle a été définie par son auteur</a:t>
            </a:r>
            <a:r>
              <a:rPr lang="fr-FR" dirty="0" smtClean="0"/>
              <a:t>, et cela quels que soient le logiciel, le système d'exploitation et l'ordinateur utilisés pour l’imprimer ou le visualiser.</a:t>
            </a:r>
          </a:p>
          <a:p>
            <a:endParaRPr lang="fr-FR" dirty="0" smtClean="0"/>
          </a:p>
          <a:p>
            <a:r>
              <a:rPr lang="fr-FR" dirty="0" smtClean="0"/>
              <a:t>L'avantage du format PDF est qu'il </a:t>
            </a:r>
            <a:r>
              <a:rPr lang="fr-FR" b="1" dirty="0" smtClean="0"/>
              <a:t>préserve</a:t>
            </a:r>
            <a:r>
              <a:rPr lang="fr-FR" dirty="0" smtClean="0"/>
              <a:t> les polices, les images, les objets graphiques et la mise en forme de tout document source, quelles que soient l'application et la plate-forme utilisées pour le lire.</a:t>
            </a:r>
          </a:p>
          <a:p>
            <a:endParaRPr lang="fr-FR" dirty="0" smtClean="0"/>
          </a:p>
          <a:p>
            <a:r>
              <a:rPr lang="fr-FR" dirty="0" smtClean="0"/>
              <a:t>Le format PDF peut aussi être </a:t>
            </a:r>
            <a:r>
              <a:rPr lang="fr-FR" b="1" dirty="0" smtClean="0"/>
              <a:t>interactif</a:t>
            </a:r>
            <a:r>
              <a:rPr lang="fr-FR" dirty="0" smtClean="0"/>
              <a:t>. Il est possible (grâce à des logiciels tels Adobe Acrobat Pro, </a:t>
            </a:r>
            <a:r>
              <a:rPr lang="fr-FR" dirty="0" err="1" smtClean="0"/>
              <a:t>LibreOffice</a:t>
            </a:r>
            <a:r>
              <a:rPr lang="fr-FR" dirty="0" smtClean="0"/>
              <a:t> ou </a:t>
            </a:r>
            <a:r>
              <a:rPr lang="fr-FR" dirty="0" err="1" smtClean="0"/>
              <a:t>Scribus</a:t>
            </a:r>
            <a:r>
              <a:rPr lang="fr-FR" dirty="0" smtClean="0"/>
              <a:t>) d'incorporer des champs de textes, des notes, des corrections, des menus déroulants, des choix, des calculs, etc. On parle alors de formulaire PDF.</a:t>
            </a:r>
          </a:p>
          <a:p>
            <a:endParaRPr lang="fr-FR" dirty="0" smtClean="0"/>
          </a:p>
          <a:p>
            <a:r>
              <a:rPr lang="fr-FR" dirty="0" smtClean="0"/>
              <a:t>C'est pourquoi ce format est utilisé dans un ensemble large et varié de logiciels, de l'exportation dans les suites bureautiques grand public, aux manipulations par des programmes spécialisés de l'industrie artistique, en passant par la génération de factures électroniques via Internet.</a:t>
            </a:r>
          </a:p>
          <a:p>
            <a:endParaRPr lang="fr-FR" dirty="0" smtClean="0"/>
          </a:p>
          <a:p>
            <a:r>
              <a:rPr lang="fr-FR" dirty="0" smtClean="0"/>
              <a:t>Plus techniquement, les fichiers PDF peuvent être créés avec des </a:t>
            </a:r>
            <a:r>
              <a:rPr lang="fr-FR" b="1" dirty="0" smtClean="0"/>
              <a:t>options personnalisées</a:t>
            </a:r>
            <a:r>
              <a:rPr lang="fr-FR" dirty="0" smtClean="0"/>
              <a:t>, tant aux niveaux de la </a:t>
            </a:r>
            <a:r>
              <a:rPr lang="fr-FR" b="1" dirty="0" smtClean="0"/>
              <a:t>compression</a:t>
            </a:r>
            <a:r>
              <a:rPr lang="fr-FR" dirty="0" smtClean="0"/>
              <a:t> des images et des textes, de la </a:t>
            </a:r>
            <a:r>
              <a:rPr lang="fr-FR" b="1" dirty="0" smtClean="0"/>
              <a:t>qualité d'impression </a:t>
            </a:r>
            <a:r>
              <a:rPr lang="fr-FR" dirty="0" smtClean="0"/>
              <a:t>du fichier, que du </a:t>
            </a:r>
            <a:r>
              <a:rPr lang="fr-FR" b="1" dirty="0" smtClean="0"/>
              <a:t>verrouillage</a:t>
            </a:r>
            <a:r>
              <a:rPr lang="fr-FR" dirty="0" smtClean="0"/>
              <a:t> (interdiction d'impression, de modification…).</a:t>
            </a:r>
          </a:p>
          <a:p>
            <a:endParaRPr lang="fr-FR" dirty="0" smtClean="0"/>
          </a:p>
          <a:p>
            <a:r>
              <a:rPr lang="fr-FR" dirty="0" smtClean="0"/>
              <a:t>Le PDF s'est imposé comme format d'échange (consultation d'écran, impression, etc.) et d'archivage de documents électroniques, il est devenu un « standard international ».</a:t>
            </a:r>
          </a:p>
          <a:p>
            <a:endParaRPr lang="fr-FR" dirty="0" smtClean="0"/>
          </a:p>
          <a:p>
            <a:r>
              <a:rPr lang="fr-FR" dirty="0" smtClean="0"/>
              <a:t>Outre la portabilité, trois facteurs qui expliquent le succès : </a:t>
            </a:r>
            <a:r>
              <a:rPr lang="fr-FR" b="1" dirty="0" smtClean="0"/>
              <a:t>gratuité</a:t>
            </a:r>
            <a:r>
              <a:rPr lang="fr-FR" dirty="0" smtClean="0"/>
              <a:t> d’Adobe Reader,</a:t>
            </a:r>
            <a:r>
              <a:rPr lang="fr-FR" baseline="0" dirty="0" smtClean="0"/>
              <a:t> </a:t>
            </a:r>
            <a:r>
              <a:rPr lang="fr-FR" dirty="0" smtClean="0"/>
              <a:t>format </a:t>
            </a:r>
            <a:r>
              <a:rPr lang="fr-FR" b="1" dirty="0" smtClean="0"/>
              <a:t>ouvert</a:t>
            </a:r>
            <a:r>
              <a:rPr lang="fr-FR" dirty="0" smtClean="0"/>
              <a:t>,</a:t>
            </a:r>
            <a:r>
              <a:rPr lang="fr-FR" baseline="0" dirty="0" smtClean="0"/>
              <a:t> </a:t>
            </a:r>
            <a:r>
              <a:rPr lang="fr-FR" b="1" baseline="0" dirty="0" smtClean="0"/>
              <a:t>Internet</a:t>
            </a:r>
            <a:r>
              <a:rPr lang="fr-FR" baseline="0" dirty="0" smtClean="0"/>
              <a:t>.</a:t>
            </a:r>
          </a:p>
          <a:p>
            <a:endParaRPr lang="fr-FR" baseline="0" dirty="0" smtClean="0"/>
          </a:p>
          <a:p>
            <a:r>
              <a:rPr lang="fr-FR" baseline="0" dirty="0" smtClean="0"/>
              <a:t>Outre ces qualités, le PDF est devenu le standard de prédilection dans le prépresse essentiellement à cause de sa plus grande prévisibilité</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5</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Après avoir énuméré les avantages du PDF :</a:t>
            </a:r>
          </a:p>
          <a:p>
            <a:endParaRPr lang="fr-FR" dirty="0" smtClean="0"/>
          </a:p>
          <a:p>
            <a:r>
              <a:rPr lang="fr-FR" dirty="0" smtClean="0"/>
              <a:t>Pour autant, le format PDF n’est pas exempt de pièges pour les professions de la presse et du prépresse. En effet, il ne s’agit pas d’un format développé</a:t>
            </a:r>
            <a:r>
              <a:rPr lang="fr-FR" baseline="0" dirty="0" smtClean="0"/>
              <a:t> exclusivement pour les besoins de l’industrie graphique. C’est même tout le contraire ! Dans l’esprit de ses concepteurs, le PDF a vocation universelle. Il se veut la réponse à toutes les problématiques d’échanges de documents électroniques. Ses plus grands marchés sont d’ailleurs la bureautique &amp; la gestion documentaire, à mille lieues des contraintes de l’impression professionnelle. Un document PDF peut par exemple contenir du son ou de la vidéo, autant d’informations qui laisseraient perplexe la meilleur des imprimantes.</a:t>
            </a:r>
          </a:p>
          <a:p>
            <a:endParaRPr lang="fr-FR" baseline="0" dirty="0" smtClean="0"/>
          </a:p>
          <a:p>
            <a:r>
              <a:rPr lang="fr-FR" baseline="0" dirty="0" smtClean="0"/>
              <a:t>Pour faire court, on peut dire que le PDF a les défauts de ses qualités : la richesse des possibilités de ce format oblige les professionnels de l’industrie graphique à contrôler les documents PDF afin de s’assurer que rien de ce qu’ils contiennent ne viendra perturber leur impression.</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6</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smtClean="0"/>
              <a:t>PDF </a:t>
            </a:r>
            <a:r>
              <a:rPr lang="fr-FR" b="1" dirty="0" err="1" smtClean="0"/>
              <a:t>Print</a:t>
            </a:r>
            <a:r>
              <a:rPr lang="fr-FR" b="1" baseline="0" dirty="0" smtClean="0"/>
              <a:t> </a:t>
            </a:r>
            <a:r>
              <a:rPr lang="fr-FR" b="1" baseline="0" dirty="0" err="1" smtClean="0"/>
              <a:t>Engine</a:t>
            </a:r>
            <a:r>
              <a:rPr lang="fr-FR" b="0" baseline="0" dirty="0" smtClean="0"/>
              <a:t> est un bouquet technologique appelé à outiller les flux de production prépresse. Son principe de base consiste à séparer le contenu graphique, enregistré dans un document PDF, des spécifications de traitement, consignées quant à elles dans un fichier JDF (Job </a:t>
            </a:r>
            <a:r>
              <a:rPr lang="fr-FR" b="0" baseline="0" dirty="0" err="1" smtClean="0"/>
              <a:t>Definition</a:t>
            </a:r>
            <a:r>
              <a:rPr lang="fr-FR" b="0" baseline="0" dirty="0" smtClean="0"/>
              <a:t> Format).</a:t>
            </a:r>
            <a:endParaRPr lang="fr-FR" b="1" dirty="0" smtClean="0"/>
          </a:p>
          <a:p>
            <a:endParaRPr lang="fr-FR" b="1" dirty="0" smtClean="0"/>
          </a:p>
          <a:p>
            <a:r>
              <a:rPr lang="fr-FR" b="1" dirty="0" smtClean="0"/>
              <a:t>JDF : Job </a:t>
            </a:r>
            <a:r>
              <a:rPr lang="fr-FR" b="1" dirty="0" err="1" smtClean="0"/>
              <a:t>Definition</a:t>
            </a:r>
            <a:r>
              <a:rPr lang="fr-FR" b="1" dirty="0" smtClean="0"/>
              <a:t> Format</a:t>
            </a:r>
          </a:p>
          <a:p>
            <a:r>
              <a:rPr lang="fr-FR" dirty="0" smtClean="0"/>
              <a:t>Le fichier</a:t>
            </a:r>
            <a:r>
              <a:rPr lang="fr-FR" baseline="0" dirty="0" smtClean="0"/>
              <a:t> JDF va indiquer toutes les indications de prépresse à suivre, comme le calcul des </a:t>
            </a:r>
            <a:r>
              <a:rPr lang="fr-FR" b="1" baseline="0" dirty="0" smtClean="0"/>
              <a:t>transparences</a:t>
            </a:r>
            <a:r>
              <a:rPr lang="fr-FR" baseline="0" dirty="0" smtClean="0"/>
              <a:t>, les conversions </a:t>
            </a:r>
            <a:r>
              <a:rPr lang="fr-FR" b="1" baseline="0" dirty="0" smtClean="0"/>
              <a:t>colorimétriques</a:t>
            </a:r>
            <a:r>
              <a:rPr lang="fr-FR" baseline="0" dirty="0" smtClean="0"/>
              <a:t>, la génération des </a:t>
            </a:r>
            <a:r>
              <a:rPr lang="fr-FR" b="1" baseline="0" dirty="0" smtClean="0"/>
              <a:t>recouvrements</a:t>
            </a:r>
            <a:r>
              <a:rPr lang="fr-FR" baseline="0" dirty="0" smtClean="0"/>
              <a:t> (</a:t>
            </a:r>
            <a:r>
              <a:rPr lang="fr-FR" baseline="0" dirty="0" err="1" smtClean="0"/>
              <a:t>trapping</a:t>
            </a:r>
            <a:r>
              <a:rPr lang="fr-FR" baseline="0" dirty="0" smtClean="0"/>
              <a:t>) ou encore </a:t>
            </a:r>
            <a:r>
              <a:rPr lang="fr-FR" b="1" baseline="0" dirty="0" smtClean="0"/>
              <a:t>l’imposition</a:t>
            </a:r>
            <a:r>
              <a:rPr lang="fr-FR" baseline="0" dirty="0" smtClean="0"/>
              <a:t>.</a:t>
            </a:r>
          </a:p>
          <a:p>
            <a:r>
              <a:rPr lang="fr-FR" baseline="0" dirty="0" smtClean="0"/>
              <a:t>Le fichier </a:t>
            </a:r>
            <a:r>
              <a:rPr lang="fr-FR" b="1" baseline="0" dirty="0" smtClean="0"/>
              <a:t>PDF lui-même reste intègre</a:t>
            </a:r>
            <a:r>
              <a:rPr lang="fr-FR" baseline="0" dirty="0" smtClean="0"/>
              <a:t>, indépendant des technologies et des systèmes qui doit l’imprimer. Il reste ouvert aux modifications jusqu’au derniers moments (confection des films de la plaque Offset)</a:t>
            </a:r>
          </a:p>
          <a:p>
            <a:endParaRPr lang="fr-FR" baseline="0" dirty="0" smtClean="0"/>
          </a:p>
          <a:p>
            <a:endParaRPr lang="fr-FR" baseline="0" dirty="0" smtClean="0"/>
          </a:p>
          <a:p>
            <a:r>
              <a:rPr lang="fr-FR" b="1" dirty="0" smtClean="0"/>
              <a:t>ACR : Adobe Common </a:t>
            </a:r>
            <a:r>
              <a:rPr lang="fr-FR" b="1" dirty="0" err="1" smtClean="0"/>
              <a:t>Renderer</a:t>
            </a:r>
            <a:r>
              <a:rPr lang="fr-FR" b="1" baseline="0" dirty="0"/>
              <a:t> </a:t>
            </a:r>
            <a:r>
              <a:rPr lang="fr-FR" baseline="0" dirty="0" smtClean="0"/>
              <a:t>: </a:t>
            </a:r>
            <a:r>
              <a:rPr lang="fr-FR" b="1" baseline="0" dirty="0" smtClean="0"/>
              <a:t>même moteur utilisé pour la prévisualisation et l’impression</a:t>
            </a:r>
          </a:p>
          <a:p>
            <a:r>
              <a:rPr lang="fr-FR" baseline="0" dirty="0" smtClean="0"/>
              <a:t>Plus de conversion des polices TrueType et </a:t>
            </a:r>
            <a:r>
              <a:rPr lang="fr-FR" baseline="0" dirty="0" err="1" smtClean="0"/>
              <a:t>OpenType</a:t>
            </a:r>
            <a:r>
              <a:rPr lang="fr-FR" baseline="0" dirty="0" smtClean="0"/>
              <a:t> en PostScript : les polices sont directement comme le voulait leur concepteur, donc réduction des risques d’erreurs (caractères manquants, casse modifiée…)</a:t>
            </a:r>
          </a:p>
          <a:p>
            <a:r>
              <a:rPr lang="fr-FR" baseline="0" dirty="0" smtClean="0"/>
              <a:t>Données </a:t>
            </a:r>
            <a:r>
              <a:rPr lang="fr-FR" b="1" baseline="0" dirty="0" smtClean="0"/>
              <a:t>variables</a:t>
            </a:r>
            <a:r>
              <a:rPr lang="fr-FR" baseline="0" dirty="0" smtClean="0"/>
              <a:t> : ex l’envoi de mailings.</a:t>
            </a:r>
          </a:p>
          <a:p>
            <a:endParaRPr lang="fr-FR" dirty="0" smtClean="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7</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Les Zones de pages PDF : indispensable pour le l’impression correcte des fichiers PDF. Elles précisent les bornes</a:t>
            </a:r>
            <a:r>
              <a:rPr lang="fr-FR" baseline="0" dirty="0" smtClean="0"/>
              <a:t> (</a:t>
            </a:r>
            <a:r>
              <a:rPr lang="fr-FR" baseline="0" dirty="0" err="1" smtClean="0"/>
              <a:t>boundaries</a:t>
            </a:r>
            <a:r>
              <a:rPr lang="fr-FR" baseline="0" dirty="0" smtClean="0"/>
              <a:t>) selon lesquelles un document PDF doit être affiché, manipulé ou imprimé.</a:t>
            </a:r>
            <a:endParaRPr lang="fr-FR" dirty="0" smtClean="0"/>
          </a:p>
          <a:p>
            <a:endParaRPr lang="fr-FR" dirty="0" smtClean="0"/>
          </a:p>
          <a:p>
            <a:r>
              <a:rPr lang="fr-FR" dirty="0" smtClean="0"/>
              <a:t>Les coordonnées sont dans le codage du fichier PDF  : position x et y des angles supérieurs droits et inférieurs gauche (forcément un</a:t>
            </a:r>
            <a:r>
              <a:rPr lang="fr-FR" baseline="0" dirty="0" smtClean="0"/>
              <a:t> rectangle).</a:t>
            </a:r>
          </a:p>
          <a:p>
            <a:r>
              <a:rPr lang="fr-FR" b="1" dirty="0" err="1" smtClean="0"/>
              <a:t>MediaBox</a:t>
            </a:r>
            <a:r>
              <a:rPr lang="fr-FR" b="1" baseline="0" dirty="0" smtClean="0"/>
              <a:t> ou zone de support</a:t>
            </a:r>
            <a:r>
              <a:rPr lang="fr-FR" baseline="0" dirty="0" smtClean="0"/>
              <a:t> : seule zone obligatoirement présente et renseignée dans un document PDF (les autres sont optionnelles). Forcément plus grande que les autres</a:t>
            </a:r>
          </a:p>
          <a:p>
            <a:r>
              <a:rPr lang="fr-FR" b="1" baseline="0" dirty="0" err="1" smtClean="0"/>
              <a:t>CropBox</a:t>
            </a:r>
            <a:r>
              <a:rPr lang="fr-FR" b="1" baseline="0" dirty="0" smtClean="0"/>
              <a:t> ou zone de cadrage</a:t>
            </a:r>
            <a:r>
              <a:rPr lang="fr-FR" baseline="0" dirty="0" smtClean="0"/>
              <a:t> : zone visible à l’écran =&gt;et donc par défaut, la zone d’impression</a:t>
            </a:r>
          </a:p>
          <a:p>
            <a:r>
              <a:rPr lang="fr-FR" baseline="0" dirty="0" err="1" smtClean="0"/>
              <a:t>TrimBox</a:t>
            </a:r>
            <a:r>
              <a:rPr lang="fr-FR" baseline="0" dirty="0" smtClean="0"/>
              <a:t> ou zone de rogne : fondamentale pour les imprimeurs, délimitée par les repères de coupe. C’est elle qui délimite les dimensions du produit fini.</a:t>
            </a:r>
          </a:p>
          <a:p>
            <a:r>
              <a:rPr lang="fr-FR" baseline="0" dirty="0" err="1" smtClean="0"/>
              <a:t>BleedBox</a:t>
            </a:r>
            <a:r>
              <a:rPr lang="fr-FR" baseline="0" dirty="0" smtClean="0"/>
              <a:t> ou zone de fond perdu : utilisé par les logiciels pour faire les fonds perdus.</a:t>
            </a:r>
          </a:p>
          <a:p>
            <a:r>
              <a:rPr lang="fr-FR" baseline="0" dirty="0" err="1" smtClean="0"/>
              <a:t>ArtBox</a:t>
            </a:r>
            <a:r>
              <a:rPr lang="fr-FR" baseline="0" dirty="0" smtClean="0"/>
              <a:t> : position de la page PDF importée dans un logiciel de mise en page (plus anecdotique)</a:t>
            </a:r>
          </a:p>
          <a:p>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8</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9</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Les</a:t>
            </a:r>
            <a:r>
              <a:rPr lang="fr-FR" baseline="0" dirty="0" smtClean="0"/>
              <a:t> échanges de fichiers PDF dans l’industrie graphique sont l’objet de plusieurs normes éditées l’ISO (organisme international de normalisation) et regroupées dans le document ISO 15930. Ce document définit différents standards pour les fichiers PDF.</a:t>
            </a:r>
            <a:endParaRPr lang="fr-FR" dirty="0" smtClean="0"/>
          </a:p>
          <a:p>
            <a:endParaRPr lang="fr-FR" dirty="0" smtClean="0"/>
          </a:p>
          <a:p>
            <a:r>
              <a:rPr lang="fr-FR" dirty="0" smtClean="0"/>
              <a:t>Les normes ISO PDF/X n’obligent</a:t>
            </a:r>
            <a:r>
              <a:rPr lang="fr-FR" baseline="0" dirty="0" smtClean="0"/>
              <a:t> pas à prouver que le document respecte bien telle norme. Elles demandent qu’une balise (un marqueur) soit ajouté au fichier PDF afin de préciser quelle norme est censée être respectée. Au graphiste et à l’imprimeur de vérifier si le désir correspond à la réalité.</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10</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Tons directs : gammes comme </a:t>
            </a:r>
            <a:r>
              <a:rPr lang="fr-FR" b="1" dirty="0" smtClean="0"/>
              <a:t>Pantone</a:t>
            </a:r>
            <a:r>
              <a:rPr lang="fr-FR" dirty="0" smtClean="0"/>
              <a:t> la plus connue</a:t>
            </a:r>
          </a:p>
          <a:p>
            <a:r>
              <a:rPr lang="fr-FR" dirty="0" smtClean="0"/>
              <a:t>Norme recommandée surtout quand on ne connaît pas son imprimeur</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11</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Un profil ICC est un fichier numérique d'un format particulier (extensions .</a:t>
            </a:r>
            <a:r>
              <a:rPr lang="fr-FR" dirty="0" err="1" smtClean="0"/>
              <a:t>icc</a:t>
            </a:r>
            <a:r>
              <a:rPr lang="fr-FR" dirty="0" smtClean="0"/>
              <a:t> et .</a:t>
            </a:r>
            <a:r>
              <a:rPr lang="fr-FR" dirty="0" err="1" smtClean="0"/>
              <a:t>icm</a:t>
            </a:r>
            <a:r>
              <a:rPr lang="fr-FR" dirty="0" smtClean="0"/>
              <a:t>) décrivant la manière dont un périphérique informatique restitue les couleurs. Ce type de fichier a été créé par l'International </a:t>
            </a:r>
            <a:r>
              <a:rPr lang="fr-FR" dirty="0" err="1" smtClean="0"/>
              <a:t>Color</a:t>
            </a:r>
            <a:r>
              <a:rPr lang="fr-FR" dirty="0" smtClean="0"/>
              <a:t> Consortium (ICC) pour permettre aux professionnels de la publication assistée par ordinateur de maîtriser les couleurs tout au long de la chaîne graphique (gestion de la couleur).</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12</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13</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C’est le fer de lance</a:t>
            </a:r>
            <a:r>
              <a:rPr lang="fr-FR" baseline="0" dirty="0" smtClean="0"/>
              <a:t> du processus de normalisation des métiers graphiques, promouvant des conditions d’impressions standardisées, les épreuves certifiées et le calibrage des presses.</a:t>
            </a:r>
          </a:p>
          <a:p>
            <a:endParaRPr lang="fr-FR" baseline="0" dirty="0" smtClean="0"/>
          </a:p>
          <a:p>
            <a:r>
              <a:rPr lang="fr-FR" baseline="0" dirty="0" smtClean="0"/>
              <a:t>Rassemble les spécifications requises pour l’impression professionnelle de travaux de qualité</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14</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Offset : machine feuille et rotative avec (2)</a:t>
            </a:r>
            <a:r>
              <a:rPr lang="fr-FR" baseline="0" dirty="0" smtClean="0"/>
              <a:t> ou sans (3) sécheur</a:t>
            </a:r>
          </a:p>
          <a:p>
            <a:r>
              <a:rPr lang="fr-FR" baseline="0" dirty="0" smtClean="0"/>
              <a:t>4 : héliogravure</a:t>
            </a:r>
          </a:p>
          <a:p>
            <a:r>
              <a:rPr lang="fr-FR" baseline="0" dirty="0" smtClean="0"/>
              <a:t>5 : sérigraphie</a:t>
            </a:r>
          </a:p>
          <a:p>
            <a:r>
              <a:rPr lang="fr-FR" baseline="0" dirty="0" smtClean="0"/>
              <a:t>6 : flexographie</a:t>
            </a:r>
          </a:p>
          <a:p>
            <a:endParaRPr lang="fr-FR" dirty="0" smtClean="0"/>
          </a:p>
          <a:p>
            <a:r>
              <a:rPr lang="fr-FR" dirty="0" smtClean="0"/>
              <a:t>7 </a:t>
            </a:r>
            <a:r>
              <a:rPr lang="fr-FR" b="1" dirty="0" smtClean="0"/>
              <a:t>: Epreuve contractuelle certifiée </a:t>
            </a:r>
            <a:r>
              <a:rPr lang="fr-FR" dirty="0" smtClean="0"/>
              <a:t>: impression sur une jet d’encre qui doit stimuler l’impression finale.</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15</a:t>
            </a:fld>
            <a:endParaRPr lang="fr-FR"/>
          </a:p>
        </p:txBody>
      </p:sp>
    </p:spTree>
    <p:extLst>
      <p:ext uri="{BB962C8B-B14F-4D97-AF65-F5344CB8AC3E}">
        <p14:creationId xmlns:p14="http://schemas.microsoft.com/office/powerpoint/2010/main" val="24732886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Autres exemples : charge d’encre </a:t>
            </a:r>
            <a:r>
              <a:rPr lang="fr-FR" dirty="0" err="1" smtClean="0"/>
              <a:t>maxiale</a:t>
            </a:r>
            <a:r>
              <a:rPr lang="fr-FR" dirty="0" smtClean="0"/>
              <a:t>, couleur et brillance des papiers d’impression, couleurs &amp; brillance des encres imprimées selon le papier</a:t>
            </a:r>
            <a:endParaRPr lang="fr-FR" dirty="0"/>
          </a:p>
        </p:txBody>
      </p:sp>
      <p:sp>
        <p:nvSpPr>
          <p:cNvPr id="4" name="Espace réservé du numéro de diapositive 3"/>
          <p:cNvSpPr>
            <a:spLocks noGrp="1"/>
          </p:cNvSpPr>
          <p:nvPr>
            <p:ph type="sldNum" sz="quarter" idx="10"/>
          </p:nvPr>
        </p:nvSpPr>
        <p:spPr/>
        <p:txBody>
          <a:bodyPr/>
          <a:lstStyle/>
          <a:p>
            <a:fld id="{72F5303E-9F1A-324E-A5EB-86B2E6FBE7BC}" type="slidenum">
              <a:rPr lang="fr-FR" smtClean="0"/>
              <a:t>16</a:t>
            </a:fld>
            <a:endParaRPr lang="fr-FR"/>
          </a:p>
        </p:txBody>
      </p:sp>
    </p:spTree>
    <p:extLst>
      <p:ext uri="{BB962C8B-B14F-4D97-AF65-F5344CB8AC3E}">
        <p14:creationId xmlns:p14="http://schemas.microsoft.com/office/powerpoint/2010/main" val="2473288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fr-FR" smtClean="0"/>
              <a:t>Cliquez et modifiez le titre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fr-FR" smtClean="0"/>
              <a:t>Cliquez pour modifier le style des sous-titres du masque</a:t>
            </a:r>
            <a:endParaRPr lang="en-US" dirty="0"/>
          </a:p>
        </p:txBody>
      </p:sp>
      <p:sp>
        <p:nvSpPr>
          <p:cNvPr id="4" name="Date Placeholder 3"/>
          <p:cNvSpPr>
            <a:spLocks noGrp="1"/>
          </p:cNvSpPr>
          <p:nvPr>
            <p:ph type="dt" sz="half" idx="10"/>
          </p:nvPr>
        </p:nvSpPr>
        <p:spPr/>
        <p:txBody>
          <a:bodyPr/>
          <a:lstStyle/>
          <a:p>
            <a:fld id="{7D0065BE-0657-4A47-90AD-C21C55E16B19}" type="datetime4">
              <a:rPr lang="en-US" smtClean="0"/>
              <a:pPr/>
              <a:t>septembre 28,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Content Placeholder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D47BB8AF-C16A-4836-A92D-61834B5F0BA5}" type="datetime4">
              <a:rPr lang="en-US" smtClean="0"/>
              <a:pPr/>
              <a:t>septembre 28,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mtClean="0"/>
              <a:t>Cliquez et modifiez le titre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fr-FR" smtClean="0"/>
              <a:t>Cliquez pour modifier les styles du texte du masque</a:t>
            </a:r>
          </a:p>
        </p:txBody>
      </p:sp>
      <p:sp>
        <p:nvSpPr>
          <p:cNvPr id="4" name="Date Placeholder 3"/>
          <p:cNvSpPr>
            <a:spLocks noGrp="1"/>
          </p:cNvSpPr>
          <p:nvPr>
            <p:ph type="dt" sz="half" idx="10"/>
          </p:nvPr>
        </p:nvSpPr>
        <p:spPr/>
        <p:txBody>
          <a:bodyPr/>
          <a:lstStyle/>
          <a:p>
            <a:fld id="{647D2193-4505-4A75-99BB-880C6989A757}" type="datetime4">
              <a:rPr lang="en-US" smtClean="0"/>
              <a:pPr/>
              <a:t>septembre 28,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113A18F4-33C3-445B-924C-31108C51719C}" type="datetime4">
              <a:rPr lang="en-US" smtClean="0"/>
              <a:pPr/>
              <a:t>septembre 28, 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a:p>
        </p:txBody>
      </p:sp>
      <p:sp>
        <p:nvSpPr>
          <p:cNvPr id="8" name="Title 7"/>
          <p:cNvSpPr>
            <a:spLocks noGrp="1"/>
          </p:cNvSpPr>
          <p:nvPr>
            <p:ph type="title"/>
          </p:nvPr>
        </p:nvSpPr>
        <p:spPr/>
        <p:txBody>
          <a:bodyPr/>
          <a:lstStyle/>
          <a:p>
            <a:r>
              <a:rPr lang="fr-FR" smtClean="0"/>
              <a:t>Cliquez et modifiez le titre</a:t>
            </a:r>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Cliquez et modifiez le titre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fr-FR" smtClean="0"/>
              <a:t>Cliquez pour modifier les styles du texte du masque</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fr-FR" smtClean="0"/>
              <a:t>Cliquez pour modifier les styles du texte du masque</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3AF7543A-E259-478F-9E0D-57BA40E442B7}" type="datetime4">
              <a:rPr lang="en-US" smtClean="0"/>
              <a:pPr/>
              <a:t>septembre 28, 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Date Placeholder 2"/>
          <p:cNvSpPr>
            <a:spLocks noGrp="1"/>
          </p:cNvSpPr>
          <p:nvPr>
            <p:ph type="dt" sz="half" idx="10"/>
          </p:nvPr>
        </p:nvSpPr>
        <p:spPr/>
        <p:txBody>
          <a:bodyPr/>
          <a:lstStyle/>
          <a:p>
            <a:fld id="{1EFB012D-77A1-44B0-BB26-329BA1EE55C9}" type="datetime4">
              <a:rPr lang="en-US" smtClean="0"/>
              <a:pPr/>
              <a:t>septembre 28, 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B7499E-3031-413E-B01E-B94970708CAA}" type="datetime4">
              <a:rPr lang="en-US" smtClean="0"/>
              <a:pPr/>
              <a:t>septembre 28, 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mtClean="0"/>
              <a:t>Cliquez et modifiez le titre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fr-FR" smtClean="0"/>
              <a:t>Cliquez pour modifier les styles du texte du masque</a:t>
            </a:r>
          </a:p>
        </p:txBody>
      </p:sp>
      <p:sp>
        <p:nvSpPr>
          <p:cNvPr id="5" name="Date Placeholder 4"/>
          <p:cNvSpPr>
            <a:spLocks noGrp="1"/>
          </p:cNvSpPr>
          <p:nvPr>
            <p:ph type="dt" sz="half" idx="10"/>
          </p:nvPr>
        </p:nvSpPr>
        <p:spPr/>
        <p:txBody>
          <a:bodyPr/>
          <a:lstStyle/>
          <a:p>
            <a:fld id="{DC7EAB0C-2220-4D0E-A0DD-DB7FA0F742F4}" type="datetime4">
              <a:rPr lang="en-US" smtClean="0"/>
              <a:pPr/>
              <a:t>septembre 28, 2017</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2754ED01-E2A0-4C1E-8E21-014B99041579}"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fr-FR" smtClean="0"/>
              <a:t>Faire glisser l'image vers l'espace réservé ou cliquer sur l'icône pour l'ajouter</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fr-FR" smtClean="0"/>
              <a:t>Cliquez et modifiez le titre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Date Placeholder 4"/>
          <p:cNvSpPr>
            <a:spLocks noGrp="1"/>
          </p:cNvSpPr>
          <p:nvPr>
            <p:ph type="dt" sz="half" idx="10"/>
          </p:nvPr>
        </p:nvSpPr>
        <p:spPr/>
        <p:txBody>
          <a:bodyPr/>
          <a:lstStyle/>
          <a:p>
            <a:fld id="{E3416D63-31BF-4B94-B6C5-E20B2C63F515}" type="datetime4">
              <a:rPr lang="en-US" smtClean="0"/>
              <a:pPr/>
              <a:t>septembre 28, 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Vertical Text Placeholder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A16C3AA4-67BE-44F7-809A-3582401494AF}" type="datetime4">
              <a:rPr lang="en-US" smtClean="0"/>
              <a:pPr/>
              <a:t>septembre 28,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fr-FR" smtClean="0"/>
              <a:t>Cliquez et modifiez le titre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25172EEB-1769-4776-AD69-E7C1260563EB}" type="datetime4">
              <a:rPr lang="en-US" smtClean="0"/>
              <a:pPr/>
              <a:t>septembre 28,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fr-FR" smtClean="0"/>
              <a:t>Cliquez et modifiez le titre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62B1B13E-D5AF-485E-81A1-82A140076526}" type="datetime4">
              <a:rPr lang="en-US" smtClean="0"/>
              <a:pPr/>
              <a:t>septembre 28, 2017</a:t>
            </a:fld>
            <a:endParaRPr lang="en-US" dirty="0"/>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2754ED01-E2A0-4C1E-8E21-014B9904157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hf sldNum="0" hdr="0" ftr="0" dt="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8"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8" Type="http://schemas.openxmlformats.org/officeDocument/2006/relationships/image" Target="../media/image3.png"/><Relationship Id="rId9"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8"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8"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8"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8"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8.xml"/><Relationship Id="rId4" Type="http://schemas.openxmlformats.org/officeDocument/2006/relationships/diagramLayout" Target="../diagrams/layout8.xml"/><Relationship Id="rId5" Type="http://schemas.openxmlformats.org/officeDocument/2006/relationships/diagramQuickStyle" Target="../diagrams/quickStyle8.xml"/><Relationship Id="rId6" Type="http://schemas.openxmlformats.org/officeDocument/2006/relationships/diagramColors" Target="../diagrams/colors8.xml"/><Relationship Id="rId7" Type="http://schemas.microsoft.com/office/2007/relationships/diagramDrawing" Target="../diagrams/drawing8.xml"/><Relationship Id="rId8"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9.xml"/><Relationship Id="rId4" Type="http://schemas.openxmlformats.org/officeDocument/2006/relationships/diagramLayout" Target="../diagrams/layout9.xml"/><Relationship Id="rId5" Type="http://schemas.openxmlformats.org/officeDocument/2006/relationships/diagramQuickStyle" Target="../diagrams/quickStyle9.xml"/><Relationship Id="rId6" Type="http://schemas.openxmlformats.org/officeDocument/2006/relationships/diagramColors" Target="../diagrams/colors9.xml"/><Relationship Id="rId7" Type="http://schemas.microsoft.com/office/2007/relationships/diagramDrawing" Target="../diagrams/drawing9.xml"/><Relationship Id="rId8" Type="http://schemas.openxmlformats.org/officeDocument/2006/relationships/image" Target="../media/image5.png"/><Relationship Id="rId9"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0.xml"/><Relationship Id="rId4" Type="http://schemas.openxmlformats.org/officeDocument/2006/relationships/diagramLayout" Target="../diagrams/layout10.xml"/><Relationship Id="rId5" Type="http://schemas.openxmlformats.org/officeDocument/2006/relationships/diagramQuickStyle" Target="../diagrams/quickStyle10.xml"/><Relationship Id="rId6" Type="http://schemas.openxmlformats.org/officeDocument/2006/relationships/diagramColors" Target="../diagrams/colors10.xml"/><Relationship Id="rId7" Type="http://schemas.microsoft.com/office/2007/relationships/diagramDrawing" Target="../diagrams/drawing10.xml"/><Relationship Id="rId8" Type="http://schemas.openxmlformats.org/officeDocument/2006/relationships/image" Target="../media/image5.png"/><Relationship Id="rId9"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1.xml"/><Relationship Id="rId4" Type="http://schemas.openxmlformats.org/officeDocument/2006/relationships/diagramLayout" Target="../diagrams/layout11.xml"/><Relationship Id="rId5" Type="http://schemas.openxmlformats.org/officeDocument/2006/relationships/diagramQuickStyle" Target="../diagrams/quickStyle11.xml"/><Relationship Id="rId6" Type="http://schemas.openxmlformats.org/officeDocument/2006/relationships/diagramColors" Target="../diagrams/colors11.xml"/><Relationship Id="rId7" Type="http://schemas.microsoft.com/office/2007/relationships/diagramDrawing" Target="../diagrams/drawing11.xml"/><Relationship Id="rId8" Type="http://schemas.openxmlformats.org/officeDocument/2006/relationships/image" Target="../media/image5.png"/><Relationship Id="rId9"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2.xml"/><Relationship Id="rId4" Type="http://schemas.openxmlformats.org/officeDocument/2006/relationships/diagramLayout" Target="../diagrams/layout12.xml"/><Relationship Id="rId5" Type="http://schemas.openxmlformats.org/officeDocument/2006/relationships/diagramQuickStyle" Target="../diagrams/quickStyle12.xml"/><Relationship Id="rId6" Type="http://schemas.openxmlformats.org/officeDocument/2006/relationships/diagramColors" Target="../diagrams/colors12.xml"/><Relationship Id="rId7" Type="http://schemas.microsoft.com/office/2007/relationships/diagramDrawing" Target="../diagrams/drawing12.xml"/><Relationship Id="rId8" Type="http://schemas.openxmlformats.org/officeDocument/2006/relationships/image" Target="../media/image5.png"/><Relationship Id="rId9" Type="http://schemas.openxmlformats.org/officeDocument/2006/relationships/image" Target="../media/image8.png"/><Relationship Id="rId10"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3.xml"/><Relationship Id="rId4" Type="http://schemas.openxmlformats.org/officeDocument/2006/relationships/diagramLayout" Target="../diagrams/layout13.xml"/><Relationship Id="rId5" Type="http://schemas.openxmlformats.org/officeDocument/2006/relationships/diagramQuickStyle" Target="../diagrams/quickStyle13.xml"/><Relationship Id="rId6" Type="http://schemas.openxmlformats.org/officeDocument/2006/relationships/diagramColors" Target="../diagrams/colors13.xml"/><Relationship Id="rId7" Type="http://schemas.microsoft.com/office/2007/relationships/diagramDrawing" Target="../diagrams/drawing13.xml"/><Relationship Id="rId8"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4.xml"/><Relationship Id="rId4" Type="http://schemas.openxmlformats.org/officeDocument/2006/relationships/diagramLayout" Target="../diagrams/layout14.xml"/><Relationship Id="rId5" Type="http://schemas.openxmlformats.org/officeDocument/2006/relationships/diagramQuickStyle" Target="../diagrams/quickStyle14.xml"/><Relationship Id="rId6" Type="http://schemas.openxmlformats.org/officeDocument/2006/relationships/diagramColors" Target="../diagrams/colors14.xml"/><Relationship Id="rId7" Type="http://schemas.microsoft.com/office/2007/relationships/diagramDrawing" Target="../diagrams/drawing14.xml"/><Relationship Id="rId8"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5.xml"/><Relationship Id="rId4" Type="http://schemas.openxmlformats.org/officeDocument/2006/relationships/diagramLayout" Target="../diagrams/layout15.xml"/><Relationship Id="rId5" Type="http://schemas.openxmlformats.org/officeDocument/2006/relationships/diagramQuickStyle" Target="../diagrams/quickStyle15.xml"/><Relationship Id="rId6" Type="http://schemas.openxmlformats.org/officeDocument/2006/relationships/diagramColors" Target="../diagrams/colors15.xml"/><Relationship Id="rId7" Type="http://schemas.microsoft.com/office/2007/relationships/diagramDrawing" Target="../diagrams/drawing15.xml"/><Relationship Id="rId8"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Prépresse</a:t>
            </a:r>
            <a:endParaRPr lang="fr-FR" dirty="0"/>
          </a:p>
        </p:txBody>
      </p:sp>
      <p:sp>
        <p:nvSpPr>
          <p:cNvPr id="3" name="Sous-titre 2"/>
          <p:cNvSpPr>
            <a:spLocks noGrp="1"/>
          </p:cNvSpPr>
          <p:nvPr>
            <p:ph type="subTitle" idx="1"/>
          </p:nvPr>
        </p:nvSpPr>
        <p:spPr/>
        <p:txBody>
          <a:bodyPr/>
          <a:lstStyle/>
          <a:p>
            <a:r>
              <a:rPr lang="fr-FR" dirty="0" smtClean="0"/>
              <a:t>IMPERATIFS TECHNIQUES &amp; normalisations</a:t>
            </a:r>
            <a:endParaRPr lang="fr-FR" dirty="0"/>
          </a:p>
        </p:txBody>
      </p:sp>
    </p:spTree>
    <p:extLst>
      <p:ext uri="{BB962C8B-B14F-4D97-AF65-F5344CB8AC3E}">
        <p14:creationId xmlns:p14="http://schemas.microsoft.com/office/powerpoint/2010/main" val="385113811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2000"/>
                                        <p:tgtEl>
                                          <p:spTgt spid="3">
                                            <p:txEl>
                                              <p:pRg st="0" end="0"/>
                                            </p:txEl>
                                          </p:spTgt>
                                        </p:tgtEl>
                                      </p:cBhvr>
                                    </p:animEffect>
                                    <p:anim calcmode="lin" valueType="num">
                                      <p:cBhvr>
                                        <p:cTn id="26"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27"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langage Postscript</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960911432"/>
              </p:ext>
            </p:extLst>
          </p:nvPr>
        </p:nvGraphicFramePr>
        <p:xfrm>
          <a:off x="772160" y="1092200"/>
          <a:ext cx="7520940"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 2" descr="Postcript.png"/>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6908800" y="158750"/>
            <a:ext cx="1866900" cy="1866900"/>
          </a:xfrm>
          <a:prstGeom prst="rect">
            <a:avLst/>
          </a:prstGeom>
        </p:spPr>
      </p:pic>
    </p:spTree>
    <p:extLst>
      <p:ext uri="{BB962C8B-B14F-4D97-AF65-F5344CB8AC3E}">
        <p14:creationId xmlns:p14="http://schemas.microsoft.com/office/powerpoint/2010/main" val="823771280"/>
      </p:ext>
    </p:extLst>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graphicEl>
                                              <a:dgm id="{CC79F155-3FE8-B34F-8450-AD47615EB169}"/>
                                            </p:graphicEl>
                                          </p:spTgt>
                                        </p:tgtEl>
                                        <p:attrNameLst>
                                          <p:attrName>style.visibility</p:attrName>
                                        </p:attrNameLst>
                                      </p:cBhvr>
                                      <p:to>
                                        <p:strVal val="visible"/>
                                      </p:to>
                                    </p:set>
                                    <p:animEffect transition="in" filter="wipe(down)">
                                      <p:cBhvr>
                                        <p:cTn id="7" dur="580">
                                          <p:stCondLst>
                                            <p:cond delay="0"/>
                                          </p:stCondLst>
                                        </p:cTn>
                                        <p:tgtEl>
                                          <p:spTgt spid="4">
                                            <p:graphicEl>
                                              <a:dgm id="{CC79F155-3FE8-B34F-8450-AD47615EB169}"/>
                                            </p:graphicEl>
                                          </p:spTgt>
                                        </p:tgtEl>
                                      </p:cBhvr>
                                    </p:animEffect>
                                    <p:anim calcmode="lin" valueType="num">
                                      <p:cBhvr>
                                        <p:cTn id="8" dur="1822" tmFilter="0,0; 0.14,0.36; 0.43,0.73; 0.71,0.91; 1.0,1.0">
                                          <p:stCondLst>
                                            <p:cond delay="0"/>
                                          </p:stCondLst>
                                        </p:cTn>
                                        <p:tgtEl>
                                          <p:spTgt spid="4">
                                            <p:graphicEl>
                                              <a:dgm id="{CC79F155-3FE8-B34F-8450-AD47615EB169}"/>
                                            </p:graphic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graphicEl>
                                              <a:dgm id="{CC79F155-3FE8-B34F-8450-AD47615EB169}"/>
                                            </p:graphic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graphicEl>
                                              <a:dgm id="{CC79F155-3FE8-B34F-8450-AD47615EB169}"/>
                                            </p:graphic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graphicEl>
                                              <a:dgm id="{CC79F155-3FE8-B34F-8450-AD47615EB169}"/>
                                            </p:graphic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graphicEl>
                                              <a:dgm id="{CC79F155-3FE8-B34F-8450-AD47615EB169}"/>
                                            </p:graphic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graphicEl>
                                              <a:dgm id="{CC79F155-3FE8-B34F-8450-AD47615EB169}"/>
                                            </p:graphicEl>
                                          </p:spTgt>
                                        </p:tgtEl>
                                      </p:cBhvr>
                                      <p:to x="100000" y="60000"/>
                                    </p:animScale>
                                    <p:animScale>
                                      <p:cBhvr>
                                        <p:cTn id="14" dur="166" decel="50000">
                                          <p:stCondLst>
                                            <p:cond delay="676"/>
                                          </p:stCondLst>
                                        </p:cTn>
                                        <p:tgtEl>
                                          <p:spTgt spid="4">
                                            <p:graphicEl>
                                              <a:dgm id="{CC79F155-3FE8-B34F-8450-AD47615EB169}"/>
                                            </p:graphicEl>
                                          </p:spTgt>
                                        </p:tgtEl>
                                      </p:cBhvr>
                                      <p:to x="100000" y="100000"/>
                                    </p:animScale>
                                    <p:animScale>
                                      <p:cBhvr>
                                        <p:cTn id="15" dur="26">
                                          <p:stCondLst>
                                            <p:cond delay="1312"/>
                                          </p:stCondLst>
                                        </p:cTn>
                                        <p:tgtEl>
                                          <p:spTgt spid="4">
                                            <p:graphicEl>
                                              <a:dgm id="{CC79F155-3FE8-B34F-8450-AD47615EB169}"/>
                                            </p:graphicEl>
                                          </p:spTgt>
                                        </p:tgtEl>
                                      </p:cBhvr>
                                      <p:to x="100000" y="80000"/>
                                    </p:animScale>
                                    <p:animScale>
                                      <p:cBhvr>
                                        <p:cTn id="16" dur="166" decel="50000">
                                          <p:stCondLst>
                                            <p:cond delay="1338"/>
                                          </p:stCondLst>
                                        </p:cTn>
                                        <p:tgtEl>
                                          <p:spTgt spid="4">
                                            <p:graphicEl>
                                              <a:dgm id="{CC79F155-3FE8-B34F-8450-AD47615EB169}"/>
                                            </p:graphicEl>
                                          </p:spTgt>
                                        </p:tgtEl>
                                      </p:cBhvr>
                                      <p:to x="100000" y="100000"/>
                                    </p:animScale>
                                    <p:animScale>
                                      <p:cBhvr>
                                        <p:cTn id="17" dur="26">
                                          <p:stCondLst>
                                            <p:cond delay="1642"/>
                                          </p:stCondLst>
                                        </p:cTn>
                                        <p:tgtEl>
                                          <p:spTgt spid="4">
                                            <p:graphicEl>
                                              <a:dgm id="{CC79F155-3FE8-B34F-8450-AD47615EB169}"/>
                                            </p:graphicEl>
                                          </p:spTgt>
                                        </p:tgtEl>
                                      </p:cBhvr>
                                      <p:to x="100000" y="90000"/>
                                    </p:animScale>
                                    <p:animScale>
                                      <p:cBhvr>
                                        <p:cTn id="18" dur="166" decel="50000">
                                          <p:stCondLst>
                                            <p:cond delay="1668"/>
                                          </p:stCondLst>
                                        </p:cTn>
                                        <p:tgtEl>
                                          <p:spTgt spid="4">
                                            <p:graphicEl>
                                              <a:dgm id="{CC79F155-3FE8-B34F-8450-AD47615EB169}"/>
                                            </p:graphicEl>
                                          </p:spTgt>
                                        </p:tgtEl>
                                      </p:cBhvr>
                                      <p:to x="100000" y="100000"/>
                                    </p:animScale>
                                    <p:animScale>
                                      <p:cBhvr>
                                        <p:cTn id="19" dur="26">
                                          <p:stCondLst>
                                            <p:cond delay="1808"/>
                                          </p:stCondLst>
                                        </p:cTn>
                                        <p:tgtEl>
                                          <p:spTgt spid="4">
                                            <p:graphicEl>
                                              <a:dgm id="{CC79F155-3FE8-B34F-8450-AD47615EB169}"/>
                                            </p:graphicEl>
                                          </p:spTgt>
                                        </p:tgtEl>
                                      </p:cBhvr>
                                      <p:to x="100000" y="95000"/>
                                    </p:animScale>
                                    <p:animScale>
                                      <p:cBhvr>
                                        <p:cTn id="20" dur="166" decel="50000">
                                          <p:stCondLst>
                                            <p:cond delay="1834"/>
                                          </p:stCondLst>
                                        </p:cTn>
                                        <p:tgtEl>
                                          <p:spTgt spid="4">
                                            <p:graphicEl>
                                              <a:dgm id="{CC79F155-3FE8-B34F-8450-AD47615EB169}"/>
                                            </p:graphic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4">
                                            <p:graphicEl>
                                              <a:dgm id="{EE0D811B-9EA1-274E-AF04-00EEE8545989}"/>
                                            </p:graphicEl>
                                          </p:spTgt>
                                        </p:tgtEl>
                                        <p:attrNameLst>
                                          <p:attrName>style.visibility</p:attrName>
                                        </p:attrNameLst>
                                      </p:cBhvr>
                                      <p:to>
                                        <p:strVal val="visible"/>
                                      </p:to>
                                    </p:set>
                                    <p:animEffect transition="in" filter="wipe(down)">
                                      <p:cBhvr>
                                        <p:cTn id="25" dur="580">
                                          <p:stCondLst>
                                            <p:cond delay="0"/>
                                          </p:stCondLst>
                                        </p:cTn>
                                        <p:tgtEl>
                                          <p:spTgt spid="4">
                                            <p:graphicEl>
                                              <a:dgm id="{EE0D811B-9EA1-274E-AF04-00EEE8545989}"/>
                                            </p:graphicEl>
                                          </p:spTgt>
                                        </p:tgtEl>
                                      </p:cBhvr>
                                    </p:animEffect>
                                    <p:anim calcmode="lin" valueType="num">
                                      <p:cBhvr>
                                        <p:cTn id="26" dur="1822" tmFilter="0,0; 0.14,0.36; 0.43,0.73; 0.71,0.91; 1.0,1.0">
                                          <p:stCondLst>
                                            <p:cond delay="0"/>
                                          </p:stCondLst>
                                        </p:cTn>
                                        <p:tgtEl>
                                          <p:spTgt spid="4">
                                            <p:graphicEl>
                                              <a:dgm id="{EE0D811B-9EA1-274E-AF04-00EEE8545989}"/>
                                            </p:graphic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graphicEl>
                                              <a:dgm id="{EE0D811B-9EA1-274E-AF04-00EEE8545989}"/>
                                            </p:graphic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graphicEl>
                                              <a:dgm id="{EE0D811B-9EA1-274E-AF04-00EEE8545989}"/>
                                            </p:graphic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graphicEl>
                                              <a:dgm id="{EE0D811B-9EA1-274E-AF04-00EEE8545989}"/>
                                            </p:graphic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graphicEl>
                                              <a:dgm id="{EE0D811B-9EA1-274E-AF04-00EEE8545989}"/>
                                            </p:graphic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graphicEl>
                                              <a:dgm id="{EE0D811B-9EA1-274E-AF04-00EEE8545989}"/>
                                            </p:graphicEl>
                                          </p:spTgt>
                                        </p:tgtEl>
                                      </p:cBhvr>
                                      <p:to x="100000" y="60000"/>
                                    </p:animScale>
                                    <p:animScale>
                                      <p:cBhvr>
                                        <p:cTn id="32" dur="166" decel="50000">
                                          <p:stCondLst>
                                            <p:cond delay="676"/>
                                          </p:stCondLst>
                                        </p:cTn>
                                        <p:tgtEl>
                                          <p:spTgt spid="4">
                                            <p:graphicEl>
                                              <a:dgm id="{EE0D811B-9EA1-274E-AF04-00EEE8545989}"/>
                                            </p:graphicEl>
                                          </p:spTgt>
                                        </p:tgtEl>
                                      </p:cBhvr>
                                      <p:to x="100000" y="100000"/>
                                    </p:animScale>
                                    <p:animScale>
                                      <p:cBhvr>
                                        <p:cTn id="33" dur="26">
                                          <p:stCondLst>
                                            <p:cond delay="1312"/>
                                          </p:stCondLst>
                                        </p:cTn>
                                        <p:tgtEl>
                                          <p:spTgt spid="4">
                                            <p:graphicEl>
                                              <a:dgm id="{EE0D811B-9EA1-274E-AF04-00EEE8545989}"/>
                                            </p:graphicEl>
                                          </p:spTgt>
                                        </p:tgtEl>
                                      </p:cBhvr>
                                      <p:to x="100000" y="80000"/>
                                    </p:animScale>
                                    <p:animScale>
                                      <p:cBhvr>
                                        <p:cTn id="34" dur="166" decel="50000">
                                          <p:stCondLst>
                                            <p:cond delay="1338"/>
                                          </p:stCondLst>
                                        </p:cTn>
                                        <p:tgtEl>
                                          <p:spTgt spid="4">
                                            <p:graphicEl>
                                              <a:dgm id="{EE0D811B-9EA1-274E-AF04-00EEE8545989}"/>
                                            </p:graphicEl>
                                          </p:spTgt>
                                        </p:tgtEl>
                                      </p:cBhvr>
                                      <p:to x="100000" y="100000"/>
                                    </p:animScale>
                                    <p:animScale>
                                      <p:cBhvr>
                                        <p:cTn id="35" dur="26">
                                          <p:stCondLst>
                                            <p:cond delay="1642"/>
                                          </p:stCondLst>
                                        </p:cTn>
                                        <p:tgtEl>
                                          <p:spTgt spid="4">
                                            <p:graphicEl>
                                              <a:dgm id="{EE0D811B-9EA1-274E-AF04-00EEE8545989}"/>
                                            </p:graphicEl>
                                          </p:spTgt>
                                        </p:tgtEl>
                                      </p:cBhvr>
                                      <p:to x="100000" y="90000"/>
                                    </p:animScale>
                                    <p:animScale>
                                      <p:cBhvr>
                                        <p:cTn id="36" dur="166" decel="50000">
                                          <p:stCondLst>
                                            <p:cond delay="1668"/>
                                          </p:stCondLst>
                                        </p:cTn>
                                        <p:tgtEl>
                                          <p:spTgt spid="4">
                                            <p:graphicEl>
                                              <a:dgm id="{EE0D811B-9EA1-274E-AF04-00EEE8545989}"/>
                                            </p:graphicEl>
                                          </p:spTgt>
                                        </p:tgtEl>
                                      </p:cBhvr>
                                      <p:to x="100000" y="100000"/>
                                    </p:animScale>
                                    <p:animScale>
                                      <p:cBhvr>
                                        <p:cTn id="37" dur="26">
                                          <p:stCondLst>
                                            <p:cond delay="1808"/>
                                          </p:stCondLst>
                                        </p:cTn>
                                        <p:tgtEl>
                                          <p:spTgt spid="4">
                                            <p:graphicEl>
                                              <a:dgm id="{EE0D811B-9EA1-274E-AF04-00EEE8545989}"/>
                                            </p:graphicEl>
                                          </p:spTgt>
                                        </p:tgtEl>
                                      </p:cBhvr>
                                      <p:to x="100000" y="95000"/>
                                    </p:animScale>
                                    <p:animScale>
                                      <p:cBhvr>
                                        <p:cTn id="38" dur="166" decel="50000">
                                          <p:stCondLst>
                                            <p:cond delay="1834"/>
                                          </p:stCondLst>
                                        </p:cTn>
                                        <p:tgtEl>
                                          <p:spTgt spid="4">
                                            <p:graphicEl>
                                              <a:dgm id="{EE0D811B-9EA1-274E-AF04-00EEE8545989}"/>
                                            </p:graphic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langage Postscript</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693472659"/>
              </p:ext>
            </p:extLst>
          </p:nvPr>
        </p:nvGraphicFramePr>
        <p:xfrm>
          <a:off x="772160" y="1092200"/>
          <a:ext cx="7520940"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 2" descr="Postcript.png"/>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6908800" y="158750"/>
            <a:ext cx="1866900" cy="1866900"/>
          </a:xfrm>
          <a:prstGeom prst="rect">
            <a:avLst/>
          </a:prstGeom>
        </p:spPr>
      </p:pic>
    </p:spTree>
    <p:extLst>
      <p:ext uri="{BB962C8B-B14F-4D97-AF65-F5344CB8AC3E}">
        <p14:creationId xmlns:p14="http://schemas.microsoft.com/office/powerpoint/2010/main" val="41270346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Effect transition="in" filter="wipe(left)">
                                      <p:cBhvr>
                                        <p:cTn id="7" dur="500"/>
                                        <p:tgtEl>
                                          <p:spTgt spid="4">
                                            <p:graphicEl>
                                              <a:dgm id="{F1DA11F0-60D7-6F4D-8994-D2FF48D6B50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graphicEl>
                                              <a:dgm id="{A6888EDB-B4C6-4D41-B1A9-CDCEC1C5DBB0}"/>
                                            </p:graphicEl>
                                          </p:spTgt>
                                        </p:tgtEl>
                                        <p:attrNameLst>
                                          <p:attrName>style.visibility</p:attrName>
                                        </p:attrNameLst>
                                      </p:cBhvr>
                                      <p:to>
                                        <p:strVal val="visible"/>
                                      </p:to>
                                    </p:set>
                                    <p:animEffect transition="in" filter="wipe(left)">
                                      <p:cBhvr>
                                        <p:cTn id="12" dur="500"/>
                                        <p:tgtEl>
                                          <p:spTgt spid="4">
                                            <p:graphicEl>
                                              <a:dgm id="{A6888EDB-B4C6-4D41-B1A9-CDCEC1C5DBB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langage Postscript</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17772881"/>
              </p:ext>
            </p:extLst>
          </p:nvPr>
        </p:nvGraphicFramePr>
        <p:xfrm>
          <a:off x="772160" y="1092200"/>
          <a:ext cx="7520940"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 2" descr="Postcript.png"/>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6908800" y="158750"/>
            <a:ext cx="1866900" cy="1866900"/>
          </a:xfrm>
          <a:prstGeom prst="rect">
            <a:avLst/>
          </a:prstGeom>
        </p:spPr>
      </p:pic>
      <p:pic>
        <p:nvPicPr>
          <p:cNvPr id="5" name="Image 4"/>
          <p:cNvPicPr>
            <a:picLocks noChangeAspect="1"/>
          </p:cNvPicPr>
          <p:nvPr/>
        </p:nvPicPr>
        <p:blipFill>
          <a:blip r:embed="rId9"/>
          <a:stretch>
            <a:fillRect/>
          </a:stretch>
        </p:blipFill>
        <p:spPr>
          <a:xfrm>
            <a:off x="7288906" y="4250294"/>
            <a:ext cx="1486794" cy="1486794"/>
          </a:xfrm>
          <a:prstGeom prst="rect">
            <a:avLst/>
          </a:prstGeom>
        </p:spPr>
      </p:pic>
    </p:spTree>
    <p:extLst>
      <p:ext uri="{BB962C8B-B14F-4D97-AF65-F5344CB8AC3E}">
        <p14:creationId xmlns:p14="http://schemas.microsoft.com/office/powerpoint/2010/main" val="412703466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graphicEl>
                                              <a:dgm id="{371BEBE3-6684-374D-8597-C0BC98DD1D42}"/>
                                            </p:graphicEl>
                                          </p:spTgt>
                                        </p:tgtEl>
                                        <p:attrNameLst>
                                          <p:attrName>style.visibility</p:attrName>
                                        </p:attrNameLst>
                                      </p:cBhvr>
                                      <p:to>
                                        <p:strVal val="visible"/>
                                      </p:to>
                                    </p:set>
                                    <p:anim calcmode="lin" valueType="num">
                                      <p:cBhvr>
                                        <p:cTn id="7" dur="1000" fill="hold"/>
                                        <p:tgtEl>
                                          <p:spTgt spid="4">
                                            <p:graphicEl>
                                              <a:dgm id="{371BEBE3-6684-374D-8597-C0BC98DD1D42}"/>
                                            </p:graphicEl>
                                          </p:spTgt>
                                        </p:tgtEl>
                                        <p:attrNameLst>
                                          <p:attrName>ppt_w</p:attrName>
                                        </p:attrNameLst>
                                      </p:cBhvr>
                                      <p:tavLst>
                                        <p:tav tm="0">
                                          <p:val>
                                            <p:fltVal val="0"/>
                                          </p:val>
                                        </p:tav>
                                        <p:tav tm="100000">
                                          <p:val>
                                            <p:strVal val="#ppt_w"/>
                                          </p:val>
                                        </p:tav>
                                      </p:tavLst>
                                    </p:anim>
                                    <p:anim calcmode="lin" valueType="num">
                                      <p:cBhvr>
                                        <p:cTn id="8" dur="1000" fill="hold"/>
                                        <p:tgtEl>
                                          <p:spTgt spid="4">
                                            <p:graphicEl>
                                              <a:dgm id="{371BEBE3-6684-374D-8597-C0BC98DD1D42}"/>
                                            </p:graphicEl>
                                          </p:spTgt>
                                        </p:tgtEl>
                                        <p:attrNameLst>
                                          <p:attrName>ppt_h</p:attrName>
                                        </p:attrNameLst>
                                      </p:cBhvr>
                                      <p:tavLst>
                                        <p:tav tm="0">
                                          <p:val>
                                            <p:fltVal val="0"/>
                                          </p:val>
                                        </p:tav>
                                        <p:tav tm="100000">
                                          <p:val>
                                            <p:strVal val="#ppt_h"/>
                                          </p:val>
                                        </p:tav>
                                      </p:tavLst>
                                    </p:anim>
                                    <p:anim calcmode="lin" valueType="num">
                                      <p:cBhvr>
                                        <p:cTn id="9" dur="1000" fill="hold"/>
                                        <p:tgtEl>
                                          <p:spTgt spid="4">
                                            <p:graphicEl>
                                              <a:dgm id="{371BEBE3-6684-374D-8597-C0BC98DD1D42}"/>
                                            </p:graphicEl>
                                          </p:spTgt>
                                        </p:tgtEl>
                                        <p:attrNameLst>
                                          <p:attrName>style.rotation</p:attrName>
                                        </p:attrNameLst>
                                      </p:cBhvr>
                                      <p:tavLst>
                                        <p:tav tm="0">
                                          <p:val>
                                            <p:fltVal val="90"/>
                                          </p:val>
                                        </p:tav>
                                        <p:tav tm="100000">
                                          <p:val>
                                            <p:fltVal val="0"/>
                                          </p:val>
                                        </p:tav>
                                      </p:tavLst>
                                    </p:anim>
                                    <p:animEffect transition="in" filter="fade">
                                      <p:cBhvr>
                                        <p:cTn id="10" dur="1000"/>
                                        <p:tgtEl>
                                          <p:spTgt spid="4">
                                            <p:graphicEl>
                                              <a:dgm id="{371BEBE3-6684-374D-8597-C0BC98DD1D42}"/>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graphicEl>
                                              <a:dgm id="{728102D0-22E1-A24F-8C05-6764DEDD232A}"/>
                                            </p:graphicEl>
                                          </p:spTgt>
                                        </p:tgtEl>
                                        <p:attrNameLst>
                                          <p:attrName>style.visibility</p:attrName>
                                        </p:attrNameLst>
                                      </p:cBhvr>
                                      <p:to>
                                        <p:strVal val="visible"/>
                                      </p:to>
                                    </p:set>
                                    <p:anim calcmode="lin" valueType="num">
                                      <p:cBhvr>
                                        <p:cTn id="15" dur="1000" fill="hold"/>
                                        <p:tgtEl>
                                          <p:spTgt spid="4">
                                            <p:graphicEl>
                                              <a:dgm id="{728102D0-22E1-A24F-8C05-6764DEDD232A}"/>
                                            </p:graphicEl>
                                          </p:spTgt>
                                        </p:tgtEl>
                                        <p:attrNameLst>
                                          <p:attrName>ppt_w</p:attrName>
                                        </p:attrNameLst>
                                      </p:cBhvr>
                                      <p:tavLst>
                                        <p:tav tm="0">
                                          <p:val>
                                            <p:fltVal val="0"/>
                                          </p:val>
                                        </p:tav>
                                        <p:tav tm="100000">
                                          <p:val>
                                            <p:strVal val="#ppt_w"/>
                                          </p:val>
                                        </p:tav>
                                      </p:tavLst>
                                    </p:anim>
                                    <p:anim calcmode="lin" valueType="num">
                                      <p:cBhvr>
                                        <p:cTn id="16" dur="1000" fill="hold"/>
                                        <p:tgtEl>
                                          <p:spTgt spid="4">
                                            <p:graphicEl>
                                              <a:dgm id="{728102D0-22E1-A24F-8C05-6764DEDD232A}"/>
                                            </p:graphicEl>
                                          </p:spTgt>
                                        </p:tgtEl>
                                        <p:attrNameLst>
                                          <p:attrName>ppt_h</p:attrName>
                                        </p:attrNameLst>
                                      </p:cBhvr>
                                      <p:tavLst>
                                        <p:tav tm="0">
                                          <p:val>
                                            <p:fltVal val="0"/>
                                          </p:val>
                                        </p:tav>
                                        <p:tav tm="100000">
                                          <p:val>
                                            <p:strVal val="#ppt_h"/>
                                          </p:val>
                                        </p:tav>
                                      </p:tavLst>
                                    </p:anim>
                                    <p:anim calcmode="lin" valueType="num">
                                      <p:cBhvr>
                                        <p:cTn id="17" dur="1000" fill="hold"/>
                                        <p:tgtEl>
                                          <p:spTgt spid="4">
                                            <p:graphicEl>
                                              <a:dgm id="{728102D0-22E1-A24F-8C05-6764DEDD232A}"/>
                                            </p:graphicEl>
                                          </p:spTgt>
                                        </p:tgtEl>
                                        <p:attrNameLst>
                                          <p:attrName>style.rotation</p:attrName>
                                        </p:attrNameLst>
                                      </p:cBhvr>
                                      <p:tavLst>
                                        <p:tav tm="0">
                                          <p:val>
                                            <p:fltVal val="90"/>
                                          </p:val>
                                        </p:tav>
                                        <p:tav tm="100000">
                                          <p:val>
                                            <p:fltVal val="0"/>
                                          </p:val>
                                        </p:tav>
                                      </p:tavLst>
                                    </p:anim>
                                    <p:animEffect transition="in" filter="fade">
                                      <p:cBhvr>
                                        <p:cTn id="18" dur="1000"/>
                                        <p:tgtEl>
                                          <p:spTgt spid="4">
                                            <p:graphicEl>
                                              <a:dgm id="{728102D0-22E1-A24F-8C05-6764DEDD232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PDF, format central en prépresse</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699102259"/>
              </p:ext>
            </p:extLst>
          </p:nvPr>
        </p:nvGraphicFramePr>
        <p:xfrm>
          <a:off x="772160" y="1092200"/>
          <a:ext cx="7520940"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p:cNvPicPr>
            <a:picLocks noChangeAspect="1"/>
          </p:cNvPicPr>
          <p:nvPr/>
        </p:nvPicPr>
        <p:blipFill>
          <a:blip r:embed="rId8"/>
          <a:stretch>
            <a:fillRect/>
          </a:stretch>
        </p:blipFill>
        <p:spPr>
          <a:xfrm>
            <a:off x="6826260" y="0"/>
            <a:ext cx="2162380" cy="2188021"/>
          </a:xfrm>
          <a:prstGeom prst="rect">
            <a:avLst/>
          </a:prstGeom>
        </p:spPr>
      </p:pic>
    </p:spTree>
    <p:extLst>
      <p:ext uri="{BB962C8B-B14F-4D97-AF65-F5344CB8AC3E}">
        <p14:creationId xmlns:p14="http://schemas.microsoft.com/office/powerpoint/2010/main" val="154369089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CC79F155-3FE8-B34F-8450-AD47615EB169}"/>
                                            </p:graphicEl>
                                          </p:spTgt>
                                        </p:tgtEl>
                                        <p:attrNameLst>
                                          <p:attrName>style.visibility</p:attrName>
                                        </p:attrNameLst>
                                      </p:cBhvr>
                                      <p:to>
                                        <p:strVal val="visible"/>
                                      </p:to>
                                    </p:set>
                                    <p:anim calcmode="lin" valueType="num">
                                      <p:cBhvr additive="base">
                                        <p:cTn id="7" dur="500" fill="hold"/>
                                        <p:tgtEl>
                                          <p:spTgt spid="4">
                                            <p:graphicEl>
                                              <a:dgm id="{CC79F155-3FE8-B34F-8450-AD47615EB169}"/>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CC79F155-3FE8-B34F-8450-AD47615EB169}"/>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graphicEl>
                                              <a:dgm id="{EE0D811B-9EA1-274E-AF04-00EEE8545989}"/>
                                            </p:graphicEl>
                                          </p:spTgt>
                                        </p:tgtEl>
                                        <p:attrNameLst>
                                          <p:attrName>style.visibility</p:attrName>
                                        </p:attrNameLst>
                                      </p:cBhvr>
                                      <p:to>
                                        <p:strVal val="visible"/>
                                      </p:to>
                                    </p:set>
                                    <p:anim calcmode="lin" valueType="num">
                                      <p:cBhvr additive="base">
                                        <p:cTn id="13" dur="500" fill="hold"/>
                                        <p:tgtEl>
                                          <p:spTgt spid="4">
                                            <p:graphicEl>
                                              <a:dgm id="{EE0D811B-9EA1-274E-AF04-00EEE8545989}"/>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graphicEl>
                                              <a:dgm id="{EE0D811B-9EA1-274E-AF04-00EEE8545989}"/>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PDF, format central en prépresse</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300128629"/>
              </p:ext>
            </p:extLst>
          </p:nvPr>
        </p:nvGraphicFramePr>
        <p:xfrm>
          <a:off x="772160" y="1092200"/>
          <a:ext cx="7520940"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p:cNvPicPr>
            <a:picLocks noChangeAspect="1"/>
          </p:cNvPicPr>
          <p:nvPr/>
        </p:nvPicPr>
        <p:blipFill>
          <a:blip r:embed="rId8"/>
          <a:stretch>
            <a:fillRect/>
          </a:stretch>
        </p:blipFill>
        <p:spPr>
          <a:xfrm>
            <a:off x="6826260" y="0"/>
            <a:ext cx="2162380" cy="2188021"/>
          </a:xfrm>
          <a:prstGeom prst="rect">
            <a:avLst/>
          </a:prstGeom>
        </p:spPr>
      </p:pic>
    </p:spTree>
    <p:extLst>
      <p:ext uri="{BB962C8B-B14F-4D97-AF65-F5344CB8AC3E}">
        <p14:creationId xmlns:p14="http://schemas.microsoft.com/office/powerpoint/2010/main" val="176955315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Effect transition="in" filter="barn(inVertical)">
                                      <p:cBhvr>
                                        <p:cTn id="7" dur="500"/>
                                        <p:tgtEl>
                                          <p:spTgt spid="4">
                                            <p:graphicEl>
                                              <a:dgm id="{F1DA11F0-60D7-6F4D-8994-D2FF48D6B50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graphicEl>
                                              <a:dgm id="{A6888EDB-B4C6-4D41-B1A9-CDCEC1C5DBB0}"/>
                                            </p:graphicEl>
                                          </p:spTgt>
                                        </p:tgtEl>
                                        <p:attrNameLst>
                                          <p:attrName>style.visibility</p:attrName>
                                        </p:attrNameLst>
                                      </p:cBhvr>
                                      <p:to>
                                        <p:strVal val="visible"/>
                                      </p:to>
                                    </p:set>
                                    <p:animEffect transition="in" filter="barn(inVertical)">
                                      <p:cBhvr>
                                        <p:cTn id="12" dur="500"/>
                                        <p:tgtEl>
                                          <p:spTgt spid="4">
                                            <p:graphicEl>
                                              <a:dgm id="{A6888EDB-B4C6-4D41-B1A9-CDCEC1C5DBB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Mort du PostScript :</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980071854"/>
              </p:ext>
            </p:extLst>
          </p:nvPr>
        </p:nvGraphicFramePr>
        <p:xfrm>
          <a:off x="772160" y="1092200"/>
          <a:ext cx="7520940"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 2"/>
          <p:cNvPicPr>
            <a:picLocks noChangeAspect="1"/>
          </p:cNvPicPr>
          <p:nvPr/>
        </p:nvPicPr>
        <p:blipFill>
          <a:blip r:embed="rId8"/>
          <a:stretch>
            <a:fillRect/>
          </a:stretch>
        </p:blipFill>
        <p:spPr>
          <a:xfrm>
            <a:off x="6362136" y="148029"/>
            <a:ext cx="2591821" cy="1589650"/>
          </a:xfrm>
          <a:prstGeom prst="rect">
            <a:avLst/>
          </a:prstGeom>
        </p:spPr>
      </p:pic>
    </p:spTree>
    <p:extLst>
      <p:ext uri="{BB962C8B-B14F-4D97-AF65-F5344CB8AC3E}">
        <p14:creationId xmlns:p14="http://schemas.microsoft.com/office/powerpoint/2010/main" val="106814585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Effect transition="in" filter="wheel(8)">
                                      <p:cBhvr>
                                        <p:cTn id="7" dur="2000"/>
                                        <p:tgtEl>
                                          <p:spTgt spid="4">
                                            <p:graphicEl>
                                              <a:dgm id="{F1DA11F0-60D7-6F4D-8994-D2FF48D6B50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8" fill="hold" grpId="0" nodeType="clickEffect">
                                  <p:stCondLst>
                                    <p:cond delay="0"/>
                                  </p:stCondLst>
                                  <p:childTnLst>
                                    <p:set>
                                      <p:cBhvr>
                                        <p:cTn id="11" dur="1" fill="hold">
                                          <p:stCondLst>
                                            <p:cond delay="0"/>
                                          </p:stCondLst>
                                        </p:cTn>
                                        <p:tgtEl>
                                          <p:spTgt spid="4">
                                            <p:graphicEl>
                                              <a:dgm id="{A6888EDB-B4C6-4D41-B1A9-CDCEC1C5DBB0}"/>
                                            </p:graphicEl>
                                          </p:spTgt>
                                        </p:tgtEl>
                                        <p:attrNameLst>
                                          <p:attrName>style.visibility</p:attrName>
                                        </p:attrNameLst>
                                      </p:cBhvr>
                                      <p:to>
                                        <p:strVal val="visible"/>
                                      </p:to>
                                    </p:set>
                                    <p:animEffect transition="in" filter="wheel(8)">
                                      <p:cBhvr>
                                        <p:cTn id="12" dur="2000"/>
                                        <p:tgtEl>
                                          <p:spTgt spid="4">
                                            <p:graphicEl>
                                              <a:dgm id="{A6888EDB-B4C6-4D41-B1A9-CDCEC1C5DBB0}"/>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8" fill="hold" grpId="0" nodeType="clickEffect">
                                  <p:stCondLst>
                                    <p:cond delay="0"/>
                                  </p:stCondLst>
                                  <p:childTnLst>
                                    <p:set>
                                      <p:cBhvr>
                                        <p:cTn id="16" dur="1" fill="hold">
                                          <p:stCondLst>
                                            <p:cond delay="0"/>
                                          </p:stCondLst>
                                        </p:cTn>
                                        <p:tgtEl>
                                          <p:spTgt spid="4">
                                            <p:graphicEl>
                                              <a:dgm id="{FD063385-A997-A74B-964D-E5CC00684328}"/>
                                            </p:graphicEl>
                                          </p:spTgt>
                                        </p:tgtEl>
                                        <p:attrNameLst>
                                          <p:attrName>style.visibility</p:attrName>
                                        </p:attrNameLst>
                                      </p:cBhvr>
                                      <p:to>
                                        <p:strVal val="visible"/>
                                      </p:to>
                                    </p:set>
                                    <p:animEffect transition="in" filter="wheel(8)">
                                      <p:cBhvr>
                                        <p:cTn id="17" dur="2000"/>
                                        <p:tgtEl>
                                          <p:spTgt spid="4">
                                            <p:graphicEl>
                                              <a:dgm id="{FD063385-A997-A74B-964D-E5CC00684328}"/>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8" fill="hold" grpId="0" nodeType="clickEffect">
                                  <p:stCondLst>
                                    <p:cond delay="0"/>
                                  </p:stCondLst>
                                  <p:childTnLst>
                                    <p:set>
                                      <p:cBhvr>
                                        <p:cTn id="21" dur="1" fill="hold">
                                          <p:stCondLst>
                                            <p:cond delay="0"/>
                                          </p:stCondLst>
                                        </p:cTn>
                                        <p:tgtEl>
                                          <p:spTgt spid="4">
                                            <p:graphicEl>
                                              <a:dgm id="{7440D5EB-216E-F747-842D-9430E037E39D}"/>
                                            </p:graphicEl>
                                          </p:spTgt>
                                        </p:tgtEl>
                                        <p:attrNameLst>
                                          <p:attrName>style.visibility</p:attrName>
                                        </p:attrNameLst>
                                      </p:cBhvr>
                                      <p:to>
                                        <p:strVal val="visible"/>
                                      </p:to>
                                    </p:set>
                                    <p:animEffect transition="in" filter="wheel(8)">
                                      <p:cBhvr>
                                        <p:cTn id="22" dur="2000"/>
                                        <p:tgtEl>
                                          <p:spTgt spid="4">
                                            <p:graphicEl>
                                              <a:dgm id="{7440D5EB-216E-F747-842D-9430E037E39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PDF Page </a:t>
            </a:r>
            <a:r>
              <a:rPr lang="fr-FR" dirty="0" err="1" smtClean="0"/>
              <a:t>Boundaries</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4152632625"/>
              </p:ext>
            </p:extLst>
          </p:nvPr>
        </p:nvGraphicFramePr>
        <p:xfrm>
          <a:off x="326908" y="1092200"/>
          <a:ext cx="8381114" cy="56353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p:cNvPicPr>
            <a:picLocks noChangeAspect="1"/>
          </p:cNvPicPr>
          <p:nvPr/>
        </p:nvPicPr>
        <p:blipFill>
          <a:blip r:embed="rId8"/>
          <a:stretch>
            <a:fillRect/>
          </a:stretch>
        </p:blipFill>
        <p:spPr>
          <a:xfrm>
            <a:off x="6826260" y="0"/>
            <a:ext cx="2162380" cy="2188021"/>
          </a:xfrm>
          <a:prstGeom prst="rect">
            <a:avLst/>
          </a:prstGeom>
        </p:spPr>
      </p:pic>
    </p:spTree>
    <p:extLst>
      <p:ext uri="{BB962C8B-B14F-4D97-AF65-F5344CB8AC3E}">
        <p14:creationId xmlns:p14="http://schemas.microsoft.com/office/powerpoint/2010/main" val="383447884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 calcmode="lin" valueType="num">
                                      <p:cBhvr>
                                        <p:cTn id="7" dur="1000" fill="hold"/>
                                        <p:tgtEl>
                                          <p:spTgt spid="4">
                                            <p:graphicEl>
                                              <a:dgm id="{F1DA11F0-60D7-6F4D-8994-D2FF48D6B500}"/>
                                            </p:graphicEl>
                                          </p:spTgt>
                                        </p:tgtEl>
                                        <p:attrNameLst>
                                          <p:attrName>ppt_w</p:attrName>
                                        </p:attrNameLst>
                                      </p:cBhvr>
                                      <p:tavLst>
                                        <p:tav tm="0">
                                          <p:val>
                                            <p:fltVal val="0"/>
                                          </p:val>
                                        </p:tav>
                                        <p:tav tm="100000">
                                          <p:val>
                                            <p:strVal val="#ppt_w"/>
                                          </p:val>
                                        </p:tav>
                                      </p:tavLst>
                                    </p:anim>
                                    <p:anim calcmode="lin" valueType="num">
                                      <p:cBhvr>
                                        <p:cTn id="8" dur="1000" fill="hold"/>
                                        <p:tgtEl>
                                          <p:spTgt spid="4">
                                            <p:graphicEl>
                                              <a:dgm id="{F1DA11F0-60D7-6F4D-8994-D2FF48D6B500}"/>
                                            </p:graphicEl>
                                          </p:spTgt>
                                        </p:tgtEl>
                                        <p:attrNameLst>
                                          <p:attrName>ppt_h</p:attrName>
                                        </p:attrNameLst>
                                      </p:cBhvr>
                                      <p:tavLst>
                                        <p:tav tm="0">
                                          <p:val>
                                            <p:fltVal val="0"/>
                                          </p:val>
                                        </p:tav>
                                        <p:tav tm="100000">
                                          <p:val>
                                            <p:strVal val="#ppt_h"/>
                                          </p:val>
                                        </p:tav>
                                      </p:tavLst>
                                    </p:anim>
                                    <p:anim calcmode="lin" valueType="num">
                                      <p:cBhvr>
                                        <p:cTn id="9" dur="1000" fill="hold"/>
                                        <p:tgtEl>
                                          <p:spTgt spid="4">
                                            <p:graphicEl>
                                              <a:dgm id="{F1DA11F0-60D7-6F4D-8994-D2FF48D6B500}"/>
                                            </p:graphicEl>
                                          </p:spTgt>
                                        </p:tgtEl>
                                        <p:attrNameLst>
                                          <p:attrName>style.rotation</p:attrName>
                                        </p:attrNameLst>
                                      </p:cBhvr>
                                      <p:tavLst>
                                        <p:tav tm="0">
                                          <p:val>
                                            <p:fltVal val="90"/>
                                          </p:val>
                                        </p:tav>
                                        <p:tav tm="100000">
                                          <p:val>
                                            <p:fltVal val="0"/>
                                          </p:val>
                                        </p:tav>
                                      </p:tavLst>
                                    </p:anim>
                                    <p:animEffect transition="in" filter="fade">
                                      <p:cBhvr>
                                        <p:cTn id="10" dur="1000"/>
                                        <p:tgtEl>
                                          <p:spTgt spid="4">
                                            <p:graphicEl>
                                              <a:dgm id="{F1DA11F0-60D7-6F4D-8994-D2FF48D6B500}"/>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4">
                                            <p:graphicEl>
                                              <a:dgm id="{A6888EDB-B4C6-4D41-B1A9-CDCEC1C5DBB0}"/>
                                            </p:graphicEl>
                                          </p:spTgt>
                                        </p:tgtEl>
                                        <p:attrNameLst>
                                          <p:attrName>style.visibility</p:attrName>
                                        </p:attrNameLst>
                                      </p:cBhvr>
                                      <p:to>
                                        <p:strVal val="visible"/>
                                      </p:to>
                                    </p:set>
                                    <p:anim calcmode="lin" valueType="num">
                                      <p:cBhvr>
                                        <p:cTn id="15" dur="1000" fill="hold"/>
                                        <p:tgtEl>
                                          <p:spTgt spid="4">
                                            <p:graphicEl>
                                              <a:dgm id="{A6888EDB-B4C6-4D41-B1A9-CDCEC1C5DBB0}"/>
                                            </p:graphicEl>
                                          </p:spTgt>
                                        </p:tgtEl>
                                        <p:attrNameLst>
                                          <p:attrName>ppt_w</p:attrName>
                                        </p:attrNameLst>
                                      </p:cBhvr>
                                      <p:tavLst>
                                        <p:tav tm="0">
                                          <p:val>
                                            <p:fltVal val="0"/>
                                          </p:val>
                                        </p:tav>
                                        <p:tav tm="100000">
                                          <p:val>
                                            <p:strVal val="#ppt_w"/>
                                          </p:val>
                                        </p:tav>
                                      </p:tavLst>
                                    </p:anim>
                                    <p:anim calcmode="lin" valueType="num">
                                      <p:cBhvr>
                                        <p:cTn id="16" dur="1000" fill="hold"/>
                                        <p:tgtEl>
                                          <p:spTgt spid="4">
                                            <p:graphicEl>
                                              <a:dgm id="{A6888EDB-B4C6-4D41-B1A9-CDCEC1C5DBB0}"/>
                                            </p:graphicEl>
                                          </p:spTgt>
                                        </p:tgtEl>
                                        <p:attrNameLst>
                                          <p:attrName>ppt_h</p:attrName>
                                        </p:attrNameLst>
                                      </p:cBhvr>
                                      <p:tavLst>
                                        <p:tav tm="0">
                                          <p:val>
                                            <p:fltVal val="0"/>
                                          </p:val>
                                        </p:tav>
                                        <p:tav tm="100000">
                                          <p:val>
                                            <p:strVal val="#ppt_h"/>
                                          </p:val>
                                        </p:tav>
                                      </p:tavLst>
                                    </p:anim>
                                    <p:anim calcmode="lin" valueType="num">
                                      <p:cBhvr>
                                        <p:cTn id="17" dur="1000" fill="hold"/>
                                        <p:tgtEl>
                                          <p:spTgt spid="4">
                                            <p:graphicEl>
                                              <a:dgm id="{A6888EDB-B4C6-4D41-B1A9-CDCEC1C5DBB0}"/>
                                            </p:graphicEl>
                                          </p:spTgt>
                                        </p:tgtEl>
                                        <p:attrNameLst>
                                          <p:attrName>style.rotation</p:attrName>
                                        </p:attrNameLst>
                                      </p:cBhvr>
                                      <p:tavLst>
                                        <p:tav tm="0">
                                          <p:val>
                                            <p:fltVal val="90"/>
                                          </p:val>
                                        </p:tav>
                                        <p:tav tm="100000">
                                          <p:val>
                                            <p:fltVal val="0"/>
                                          </p:val>
                                        </p:tav>
                                      </p:tavLst>
                                    </p:anim>
                                    <p:animEffect transition="in" filter="fade">
                                      <p:cBhvr>
                                        <p:cTn id="18" dur="1000"/>
                                        <p:tgtEl>
                                          <p:spTgt spid="4">
                                            <p:graphicEl>
                                              <a:dgm id="{A6888EDB-B4C6-4D41-B1A9-CDCEC1C5DBB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Normes ISO</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718410373"/>
              </p:ext>
            </p:extLst>
          </p:nvPr>
        </p:nvGraphicFramePr>
        <p:xfrm>
          <a:off x="213749" y="1092200"/>
          <a:ext cx="8572726"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 2"/>
          <p:cNvPicPr>
            <a:picLocks noChangeAspect="1"/>
          </p:cNvPicPr>
          <p:nvPr/>
        </p:nvPicPr>
        <p:blipFill>
          <a:blip r:embed="rId8"/>
          <a:stretch>
            <a:fillRect/>
          </a:stretch>
        </p:blipFill>
        <p:spPr>
          <a:xfrm>
            <a:off x="7041100" y="137827"/>
            <a:ext cx="1745375" cy="1606391"/>
          </a:xfrm>
          <a:prstGeom prst="rect">
            <a:avLst/>
          </a:prstGeom>
        </p:spPr>
      </p:pic>
    </p:spTree>
    <p:extLst>
      <p:ext uri="{BB962C8B-B14F-4D97-AF65-F5344CB8AC3E}">
        <p14:creationId xmlns:p14="http://schemas.microsoft.com/office/powerpoint/2010/main" val="39914830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Effect transition="in" filter="wipe(down)">
                                      <p:cBhvr>
                                        <p:cTn id="7" dur="580">
                                          <p:stCondLst>
                                            <p:cond delay="0"/>
                                          </p:stCondLst>
                                        </p:cTn>
                                        <p:tgtEl>
                                          <p:spTgt spid="4">
                                            <p:graphicEl>
                                              <a:dgm id="{F1DA11F0-60D7-6F4D-8994-D2FF48D6B500}"/>
                                            </p:graphicEl>
                                          </p:spTgt>
                                        </p:tgtEl>
                                      </p:cBhvr>
                                    </p:animEffect>
                                    <p:anim calcmode="lin" valueType="num">
                                      <p:cBhvr>
                                        <p:cTn id="8" dur="1822" tmFilter="0,0; 0.14,0.36; 0.43,0.73; 0.71,0.91; 1.0,1.0">
                                          <p:stCondLst>
                                            <p:cond delay="0"/>
                                          </p:stCondLst>
                                        </p:cTn>
                                        <p:tgtEl>
                                          <p:spTgt spid="4">
                                            <p:graphicEl>
                                              <a:dgm id="{F1DA11F0-60D7-6F4D-8994-D2FF48D6B500}"/>
                                            </p:graphic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graphicEl>
                                              <a:dgm id="{F1DA11F0-60D7-6F4D-8994-D2FF48D6B500}"/>
                                            </p:graphic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graphicEl>
                                              <a:dgm id="{F1DA11F0-60D7-6F4D-8994-D2FF48D6B500}"/>
                                            </p:graphic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graphicEl>
                                              <a:dgm id="{F1DA11F0-60D7-6F4D-8994-D2FF48D6B500}"/>
                                            </p:graphic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graphicEl>
                                              <a:dgm id="{F1DA11F0-60D7-6F4D-8994-D2FF48D6B500}"/>
                                            </p:graphic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graphicEl>
                                              <a:dgm id="{F1DA11F0-60D7-6F4D-8994-D2FF48D6B500}"/>
                                            </p:graphicEl>
                                          </p:spTgt>
                                        </p:tgtEl>
                                      </p:cBhvr>
                                      <p:to x="100000" y="60000"/>
                                    </p:animScale>
                                    <p:animScale>
                                      <p:cBhvr>
                                        <p:cTn id="14" dur="166" decel="50000">
                                          <p:stCondLst>
                                            <p:cond delay="676"/>
                                          </p:stCondLst>
                                        </p:cTn>
                                        <p:tgtEl>
                                          <p:spTgt spid="4">
                                            <p:graphicEl>
                                              <a:dgm id="{F1DA11F0-60D7-6F4D-8994-D2FF48D6B500}"/>
                                            </p:graphicEl>
                                          </p:spTgt>
                                        </p:tgtEl>
                                      </p:cBhvr>
                                      <p:to x="100000" y="100000"/>
                                    </p:animScale>
                                    <p:animScale>
                                      <p:cBhvr>
                                        <p:cTn id="15" dur="26">
                                          <p:stCondLst>
                                            <p:cond delay="1312"/>
                                          </p:stCondLst>
                                        </p:cTn>
                                        <p:tgtEl>
                                          <p:spTgt spid="4">
                                            <p:graphicEl>
                                              <a:dgm id="{F1DA11F0-60D7-6F4D-8994-D2FF48D6B500}"/>
                                            </p:graphicEl>
                                          </p:spTgt>
                                        </p:tgtEl>
                                      </p:cBhvr>
                                      <p:to x="100000" y="80000"/>
                                    </p:animScale>
                                    <p:animScale>
                                      <p:cBhvr>
                                        <p:cTn id="16" dur="166" decel="50000">
                                          <p:stCondLst>
                                            <p:cond delay="1338"/>
                                          </p:stCondLst>
                                        </p:cTn>
                                        <p:tgtEl>
                                          <p:spTgt spid="4">
                                            <p:graphicEl>
                                              <a:dgm id="{F1DA11F0-60D7-6F4D-8994-D2FF48D6B500}"/>
                                            </p:graphicEl>
                                          </p:spTgt>
                                        </p:tgtEl>
                                      </p:cBhvr>
                                      <p:to x="100000" y="100000"/>
                                    </p:animScale>
                                    <p:animScale>
                                      <p:cBhvr>
                                        <p:cTn id="17" dur="26">
                                          <p:stCondLst>
                                            <p:cond delay="1642"/>
                                          </p:stCondLst>
                                        </p:cTn>
                                        <p:tgtEl>
                                          <p:spTgt spid="4">
                                            <p:graphicEl>
                                              <a:dgm id="{F1DA11F0-60D7-6F4D-8994-D2FF48D6B500}"/>
                                            </p:graphicEl>
                                          </p:spTgt>
                                        </p:tgtEl>
                                      </p:cBhvr>
                                      <p:to x="100000" y="90000"/>
                                    </p:animScale>
                                    <p:animScale>
                                      <p:cBhvr>
                                        <p:cTn id="18" dur="166" decel="50000">
                                          <p:stCondLst>
                                            <p:cond delay="1668"/>
                                          </p:stCondLst>
                                        </p:cTn>
                                        <p:tgtEl>
                                          <p:spTgt spid="4">
                                            <p:graphicEl>
                                              <a:dgm id="{F1DA11F0-60D7-6F4D-8994-D2FF48D6B500}"/>
                                            </p:graphicEl>
                                          </p:spTgt>
                                        </p:tgtEl>
                                      </p:cBhvr>
                                      <p:to x="100000" y="100000"/>
                                    </p:animScale>
                                    <p:animScale>
                                      <p:cBhvr>
                                        <p:cTn id="19" dur="26">
                                          <p:stCondLst>
                                            <p:cond delay="1808"/>
                                          </p:stCondLst>
                                        </p:cTn>
                                        <p:tgtEl>
                                          <p:spTgt spid="4">
                                            <p:graphicEl>
                                              <a:dgm id="{F1DA11F0-60D7-6F4D-8994-D2FF48D6B500}"/>
                                            </p:graphicEl>
                                          </p:spTgt>
                                        </p:tgtEl>
                                      </p:cBhvr>
                                      <p:to x="100000" y="95000"/>
                                    </p:animScale>
                                    <p:animScale>
                                      <p:cBhvr>
                                        <p:cTn id="20" dur="166" decel="50000">
                                          <p:stCondLst>
                                            <p:cond delay="1834"/>
                                          </p:stCondLst>
                                        </p:cTn>
                                        <p:tgtEl>
                                          <p:spTgt spid="4">
                                            <p:graphicEl>
                                              <a:dgm id="{F1DA11F0-60D7-6F4D-8994-D2FF48D6B500}"/>
                                            </p:graphic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4">
                                            <p:graphicEl>
                                              <a:dgm id="{A6888EDB-B4C6-4D41-B1A9-CDCEC1C5DBB0}"/>
                                            </p:graphicEl>
                                          </p:spTgt>
                                        </p:tgtEl>
                                        <p:attrNameLst>
                                          <p:attrName>style.visibility</p:attrName>
                                        </p:attrNameLst>
                                      </p:cBhvr>
                                      <p:to>
                                        <p:strVal val="visible"/>
                                      </p:to>
                                    </p:set>
                                    <p:animEffect transition="in" filter="wipe(down)">
                                      <p:cBhvr>
                                        <p:cTn id="25" dur="580">
                                          <p:stCondLst>
                                            <p:cond delay="0"/>
                                          </p:stCondLst>
                                        </p:cTn>
                                        <p:tgtEl>
                                          <p:spTgt spid="4">
                                            <p:graphicEl>
                                              <a:dgm id="{A6888EDB-B4C6-4D41-B1A9-CDCEC1C5DBB0}"/>
                                            </p:graphicEl>
                                          </p:spTgt>
                                        </p:tgtEl>
                                      </p:cBhvr>
                                    </p:animEffect>
                                    <p:anim calcmode="lin" valueType="num">
                                      <p:cBhvr>
                                        <p:cTn id="26" dur="1822" tmFilter="0,0; 0.14,0.36; 0.43,0.73; 0.71,0.91; 1.0,1.0">
                                          <p:stCondLst>
                                            <p:cond delay="0"/>
                                          </p:stCondLst>
                                        </p:cTn>
                                        <p:tgtEl>
                                          <p:spTgt spid="4">
                                            <p:graphicEl>
                                              <a:dgm id="{A6888EDB-B4C6-4D41-B1A9-CDCEC1C5DBB0}"/>
                                            </p:graphic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graphicEl>
                                              <a:dgm id="{A6888EDB-B4C6-4D41-B1A9-CDCEC1C5DBB0}"/>
                                            </p:graphic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graphicEl>
                                              <a:dgm id="{A6888EDB-B4C6-4D41-B1A9-CDCEC1C5DBB0}"/>
                                            </p:graphic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graphicEl>
                                              <a:dgm id="{A6888EDB-B4C6-4D41-B1A9-CDCEC1C5DBB0}"/>
                                            </p:graphic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graphicEl>
                                              <a:dgm id="{A6888EDB-B4C6-4D41-B1A9-CDCEC1C5DBB0}"/>
                                            </p:graphic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graphicEl>
                                              <a:dgm id="{A6888EDB-B4C6-4D41-B1A9-CDCEC1C5DBB0}"/>
                                            </p:graphicEl>
                                          </p:spTgt>
                                        </p:tgtEl>
                                      </p:cBhvr>
                                      <p:to x="100000" y="60000"/>
                                    </p:animScale>
                                    <p:animScale>
                                      <p:cBhvr>
                                        <p:cTn id="32" dur="166" decel="50000">
                                          <p:stCondLst>
                                            <p:cond delay="676"/>
                                          </p:stCondLst>
                                        </p:cTn>
                                        <p:tgtEl>
                                          <p:spTgt spid="4">
                                            <p:graphicEl>
                                              <a:dgm id="{A6888EDB-B4C6-4D41-B1A9-CDCEC1C5DBB0}"/>
                                            </p:graphicEl>
                                          </p:spTgt>
                                        </p:tgtEl>
                                      </p:cBhvr>
                                      <p:to x="100000" y="100000"/>
                                    </p:animScale>
                                    <p:animScale>
                                      <p:cBhvr>
                                        <p:cTn id="33" dur="26">
                                          <p:stCondLst>
                                            <p:cond delay="1312"/>
                                          </p:stCondLst>
                                        </p:cTn>
                                        <p:tgtEl>
                                          <p:spTgt spid="4">
                                            <p:graphicEl>
                                              <a:dgm id="{A6888EDB-B4C6-4D41-B1A9-CDCEC1C5DBB0}"/>
                                            </p:graphicEl>
                                          </p:spTgt>
                                        </p:tgtEl>
                                      </p:cBhvr>
                                      <p:to x="100000" y="80000"/>
                                    </p:animScale>
                                    <p:animScale>
                                      <p:cBhvr>
                                        <p:cTn id="34" dur="166" decel="50000">
                                          <p:stCondLst>
                                            <p:cond delay="1338"/>
                                          </p:stCondLst>
                                        </p:cTn>
                                        <p:tgtEl>
                                          <p:spTgt spid="4">
                                            <p:graphicEl>
                                              <a:dgm id="{A6888EDB-B4C6-4D41-B1A9-CDCEC1C5DBB0}"/>
                                            </p:graphicEl>
                                          </p:spTgt>
                                        </p:tgtEl>
                                      </p:cBhvr>
                                      <p:to x="100000" y="100000"/>
                                    </p:animScale>
                                    <p:animScale>
                                      <p:cBhvr>
                                        <p:cTn id="35" dur="26">
                                          <p:stCondLst>
                                            <p:cond delay="1642"/>
                                          </p:stCondLst>
                                        </p:cTn>
                                        <p:tgtEl>
                                          <p:spTgt spid="4">
                                            <p:graphicEl>
                                              <a:dgm id="{A6888EDB-B4C6-4D41-B1A9-CDCEC1C5DBB0}"/>
                                            </p:graphicEl>
                                          </p:spTgt>
                                        </p:tgtEl>
                                      </p:cBhvr>
                                      <p:to x="100000" y="90000"/>
                                    </p:animScale>
                                    <p:animScale>
                                      <p:cBhvr>
                                        <p:cTn id="36" dur="166" decel="50000">
                                          <p:stCondLst>
                                            <p:cond delay="1668"/>
                                          </p:stCondLst>
                                        </p:cTn>
                                        <p:tgtEl>
                                          <p:spTgt spid="4">
                                            <p:graphicEl>
                                              <a:dgm id="{A6888EDB-B4C6-4D41-B1A9-CDCEC1C5DBB0}"/>
                                            </p:graphicEl>
                                          </p:spTgt>
                                        </p:tgtEl>
                                      </p:cBhvr>
                                      <p:to x="100000" y="100000"/>
                                    </p:animScale>
                                    <p:animScale>
                                      <p:cBhvr>
                                        <p:cTn id="37" dur="26">
                                          <p:stCondLst>
                                            <p:cond delay="1808"/>
                                          </p:stCondLst>
                                        </p:cTn>
                                        <p:tgtEl>
                                          <p:spTgt spid="4">
                                            <p:graphicEl>
                                              <a:dgm id="{A6888EDB-B4C6-4D41-B1A9-CDCEC1C5DBB0}"/>
                                            </p:graphicEl>
                                          </p:spTgt>
                                        </p:tgtEl>
                                      </p:cBhvr>
                                      <p:to x="100000" y="95000"/>
                                    </p:animScale>
                                    <p:animScale>
                                      <p:cBhvr>
                                        <p:cTn id="38" dur="166" decel="50000">
                                          <p:stCondLst>
                                            <p:cond delay="1834"/>
                                          </p:stCondLst>
                                        </p:cTn>
                                        <p:tgtEl>
                                          <p:spTgt spid="4">
                                            <p:graphicEl>
                                              <a:dgm id="{A6888EDB-B4C6-4D41-B1A9-CDCEC1C5DBB0}"/>
                                            </p:graphic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Normes ISO pour le PDF</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655579267"/>
              </p:ext>
            </p:extLst>
          </p:nvPr>
        </p:nvGraphicFramePr>
        <p:xfrm>
          <a:off x="772160" y="1092200"/>
          <a:ext cx="7520940"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p:cNvPicPr>
            <a:picLocks noChangeAspect="1"/>
          </p:cNvPicPr>
          <p:nvPr/>
        </p:nvPicPr>
        <p:blipFill>
          <a:blip r:embed="rId8"/>
          <a:stretch>
            <a:fillRect/>
          </a:stretch>
        </p:blipFill>
        <p:spPr>
          <a:xfrm>
            <a:off x="6826260" y="0"/>
            <a:ext cx="2162380" cy="2188021"/>
          </a:xfrm>
          <a:prstGeom prst="rect">
            <a:avLst/>
          </a:prstGeom>
        </p:spPr>
      </p:pic>
      <p:pic>
        <p:nvPicPr>
          <p:cNvPr id="6" name="Image 5"/>
          <p:cNvPicPr>
            <a:picLocks noChangeAspect="1"/>
          </p:cNvPicPr>
          <p:nvPr/>
        </p:nvPicPr>
        <p:blipFill>
          <a:blip r:embed="rId9"/>
          <a:stretch>
            <a:fillRect/>
          </a:stretch>
        </p:blipFill>
        <p:spPr>
          <a:xfrm>
            <a:off x="7041100" y="5117461"/>
            <a:ext cx="1745375" cy="1606391"/>
          </a:xfrm>
          <a:prstGeom prst="rect">
            <a:avLst/>
          </a:prstGeom>
        </p:spPr>
      </p:pic>
    </p:spTree>
    <p:extLst>
      <p:ext uri="{BB962C8B-B14F-4D97-AF65-F5344CB8AC3E}">
        <p14:creationId xmlns:p14="http://schemas.microsoft.com/office/powerpoint/2010/main" val="2845864264"/>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Normes ISO pour le PDF</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018225908"/>
              </p:ext>
            </p:extLst>
          </p:nvPr>
        </p:nvGraphicFramePr>
        <p:xfrm>
          <a:off x="772160" y="1092200"/>
          <a:ext cx="7520940"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p:cNvPicPr>
            <a:picLocks noChangeAspect="1"/>
          </p:cNvPicPr>
          <p:nvPr/>
        </p:nvPicPr>
        <p:blipFill>
          <a:blip r:embed="rId8"/>
          <a:stretch>
            <a:fillRect/>
          </a:stretch>
        </p:blipFill>
        <p:spPr>
          <a:xfrm>
            <a:off x="6826260" y="0"/>
            <a:ext cx="2162380" cy="2188021"/>
          </a:xfrm>
          <a:prstGeom prst="rect">
            <a:avLst/>
          </a:prstGeom>
        </p:spPr>
      </p:pic>
      <p:pic>
        <p:nvPicPr>
          <p:cNvPr id="6" name="Image 5"/>
          <p:cNvPicPr>
            <a:picLocks noChangeAspect="1"/>
          </p:cNvPicPr>
          <p:nvPr/>
        </p:nvPicPr>
        <p:blipFill>
          <a:blip r:embed="rId9"/>
          <a:stretch>
            <a:fillRect/>
          </a:stretch>
        </p:blipFill>
        <p:spPr>
          <a:xfrm>
            <a:off x="7041100" y="5117461"/>
            <a:ext cx="1745375" cy="1606391"/>
          </a:xfrm>
          <a:prstGeom prst="rect">
            <a:avLst/>
          </a:prstGeom>
        </p:spPr>
      </p:pic>
    </p:spTree>
    <p:extLst>
      <p:ext uri="{BB962C8B-B14F-4D97-AF65-F5344CB8AC3E}">
        <p14:creationId xmlns:p14="http://schemas.microsoft.com/office/powerpoint/2010/main" val="349951622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xmlns:p14="http://schemas.microsoft.com/office/powerpoint/2010/main" spd="slow">
        <p:checker/>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Effect transition="in" filter="plus(in)">
                                      <p:cBhvr>
                                        <p:cTn id="7" dur="2000"/>
                                        <p:tgtEl>
                                          <p:spTgt spid="4">
                                            <p:graphicEl>
                                              <a:dgm id="{F1DA11F0-60D7-6F4D-8994-D2FF48D6B50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4">
                                            <p:graphicEl>
                                              <a:dgm id="{A6888EDB-B4C6-4D41-B1A9-CDCEC1C5DBB0}"/>
                                            </p:graphicEl>
                                          </p:spTgt>
                                        </p:tgtEl>
                                        <p:attrNameLst>
                                          <p:attrName>style.visibility</p:attrName>
                                        </p:attrNameLst>
                                      </p:cBhvr>
                                      <p:to>
                                        <p:strVal val="visible"/>
                                      </p:to>
                                    </p:set>
                                    <p:animEffect transition="in" filter="plus(in)">
                                      <p:cBhvr>
                                        <p:cTn id="12" dur="2000"/>
                                        <p:tgtEl>
                                          <p:spTgt spid="4">
                                            <p:graphicEl>
                                              <a:dgm id="{A6888EDB-B4C6-4D41-B1A9-CDCEC1C5DBB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Normes ISO pour le PDF</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874879747"/>
              </p:ext>
            </p:extLst>
          </p:nvPr>
        </p:nvGraphicFramePr>
        <p:xfrm>
          <a:off x="772160" y="1092200"/>
          <a:ext cx="7520940"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p:cNvPicPr>
            <a:picLocks noChangeAspect="1"/>
          </p:cNvPicPr>
          <p:nvPr/>
        </p:nvPicPr>
        <p:blipFill>
          <a:blip r:embed="rId8"/>
          <a:stretch>
            <a:fillRect/>
          </a:stretch>
        </p:blipFill>
        <p:spPr>
          <a:xfrm>
            <a:off x="6826260" y="0"/>
            <a:ext cx="2162380" cy="2188021"/>
          </a:xfrm>
          <a:prstGeom prst="rect">
            <a:avLst/>
          </a:prstGeom>
        </p:spPr>
      </p:pic>
      <p:pic>
        <p:nvPicPr>
          <p:cNvPr id="6" name="Image 5"/>
          <p:cNvPicPr>
            <a:picLocks noChangeAspect="1"/>
          </p:cNvPicPr>
          <p:nvPr/>
        </p:nvPicPr>
        <p:blipFill>
          <a:blip r:embed="rId9"/>
          <a:stretch>
            <a:fillRect/>
          </a:stretch>
        </p:blipFill>
        <p:spPr>
          <a:xfrm>
            <a:off x="7481919" y="5337110"/>
            <a:ext cx="1506721" cy="1386741"/>
          </a:xfrm>
          <a:prstGeom prst="rect">
            <a:avLst/>
          </a:prstGeom>
        </p:spPr>
      </p:pic>
    </p:spTree>
    <p:extLst>
      <p:ext uri="{BB962C8B-B14F-4D97-AF65-F5344CB8AC3E}">
        <p14:creationId xmlns:p14="http://schemas.microsoft.com/office/powerpoint/2010/main" val="2267476925"/>
      </p:ext>
    </p:extLst>
  </p:cSld>
  <p:clrMapOvr>
    <a:masterClrMapping/>
  </p:clrMapOvr>
  <p:transition xmlns:p14="http://schemas.microsoft.com/office/powerpoint/2010/main" spd="slow">
    <p:wheel spokes="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Effect transition="in" filter="wheel(8)">
                                      <p:cBhvr>
                                        <p:cTn id="7" dur="2000"/>
                                        <p:tgtEl>
                                          <p:spTgt spid="4">
                                            <p:graphicEl>
                                              <a:dgm id="{F1DA11F0-60D7-6F4D-8994-D2FF48D6B50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8" fill="hold" grpId="0" nodeType="clickEffect">
                                  <p:stCondLst>
                                    <p:cond delay="0"/>
                                  </p:stCondLst>
                                  <p:childTnLst>
                                    <p:set>
                                      <p:cBhvr>
                                        <p:cTn id="11" dur="1" fill="hold">
                                          <p:stCondLst>
                                            <p:cond delay="0"/>
                                          </p:stCondLst>
                                        </p:cTn>
                                        <p:tgtEl>
                                          <p:spTgt spid="4">
                                            <p:graphicEl>
                                              <a:dgm id="{A6888EDB-B4C6-4D41-B1A9-CDCEC1C5DBB0}"/>
                                            </p:graphicEl>
                                          </p:spTgt>
                                        </p:tgtEl>
                                        <p:attrNameLst>
                                          <p:attrName>style.visibility</p:attrName>
                                        </p:attrNameLst>
                                      </p:cBhvr>
                                      <p:to>
                                        <p:strVal val="visible"/>
                                      </p:to>
                                    </p:set>
                                    <p:animEffect transition="in" filter="wheel(8)">
                                      <p:cBhvr>
                                        <p:cTn id="12" dur="2000"/>
                                        <p:tgtEl>
                                          <p:spTgt spid="4">
                                            <p:graphicEl>
                                              <a:dgm id="{A6888EDB-B4C6-4D41-B1A9-CDCEC1C5DBB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Normes ISO pour le PDF</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880075524"/>
              </p:ext>
            </p:extLst>
          </p:nvPr>
        </p:nvGraphicFramePr>
        <p:xfrm>
          <a:off x="772160" y="1092200"/>
          <a:ext cx="7520940"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p:cNvPicPr>
            <a:picLocks noChangeAspect="1"/>
          </p:cNvPicPr>
          <p:nvPr/>
        </p:nvPicPr>
        <p:blipFill>
          <a:blip r:embed="rId8"/>
          <a:stretch>
            <a:fillRect/>
          </a:stretch>
        </p:blipFill>
        <p:spPr>
          <a:xfrm>
            <a:off x="6826260" y="0"/>
            <a:ext cx="2162380" cy="2188021"/>
          </a:xfrm>
          <a:prstGeom prst="rect">
            <a:avLst/>
          </a:prstGeom>
        </p:spPr>
      </p:pic>
      <p:pic>
        <p:nvPicPr>
          <p:cNvPr id="6" name="Image 5"/>
          <p:cNvPicPr>
            <a:picLocks noChangeAspect="1"/>
          </p:cNvPicPr>
          <p:nvPr/>
        </p:nvPicPr>
        <p:blipFill>
          <a:blip r:embed="rId9"/>
          <a:stretch>
            <a:fillRect/>
          </a:stretch>
        </p:blipFill>
        <p:spPr>
          <a:xfrm>
            <a:off x="7041100" y="5117461"/>
            <a:ext cx="1745375" cy="1606391"/>
          </a:xfrm>
          <a:prstGeom prst="rect">
            <a:avLst/>
          </a:prstGeom>
        </p:spPr>
      </p:pic>
      <p:pic>
        <p:nvPicPr>
          <p:cNvPr id="7" name="Image 6"/>
          <p:cNvPicPr>
            <a:picLocks noChangeAspect="1"/>
          </p:cNvPicPr>
          <p:nvPr/>
        </p:nvPicPr>
        <p:blipFill>
          <a:blip r:embed="rId10"/>
          <a:stretch>
            <a:fillRect/>
          </a:stretch>
        </p:blipFill>
        <p:spPr>
          <a:xfrm>
            <a:off x="188600" y="5617028"/>
            <a:ext cx="1804603" cy="1106823"/>
          </a:xfrm>
          <a:prstGeom prst="rect">
            <a:avLst/>
          </a:prstGeom>
        </p:spPr>
      </p:pic>
    </p:spTree>
    <p:extLst>
      <p:ext uri="{BB962C8B-B14F-4D97-AF65-F5344CB8AC3E}">
        <p14:creationId xmlns:p14="http://schemas.microsoft.com/office/powerpoint/2010/main" val="201233493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 calcmode="lin" valueType="num">
                                      <p:cBhvr additive="base">
                                        <p:cTn id="7" dur="500" fill="hold"/>
                                        <p:tgtEl>
                                          <p:spTgt spid="4">
                                            <p:graphicEl>
                                              <a:dgm id="{F1DA11F0-60D7-6F4D-8994-D2FF48D6B500}"/>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F1DA11F0-60D7-6F4D-8994-D2FF48D6B500}"/>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graphicEl>
                                              <a:dgm id="{A6888EDB-B4C6-4D41-B1A9-CDCEC1C5DBB0}"/>
                                            </p:graphicEl>
                                          </p:spTgt>
                                        </p:tgtEl>
                                        <p:attrNameLst>
                                          <p:attrName>style.visibility</p:attrName>
                                        </p:attrNameLst>
                                      </p:cBhvr>
                                      <p:to>
                                        <p:strVal val="visible"/>
                                      </p:to>
                                    </p:set>
                                    <p:anim calcmode="lin" valueType="num">
                                      <p:cBhvr additive="base">
                                        <p:cTn id="13" dur="500" fill="hold"/>
                                        <p:tgtEl>
                                          <p:spTgt spid="4">
                                            <p:graphicEl>
                                              <a:dgm id="{A6888EDB-B4C6-4D41-B1A9-CDCEC1C5DBB0}"/>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graphicEl>
                                              <a:dgm id="{A6888EDB-B4C6-4D41-B1A9-CDCEC1C5DBB0}"/>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Norme ISO 12647</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443039139"/>
              </p:ext>
            </p:extLst>
          </p:nvPr>
        </p:nvGraphicFramePr>
        <p:xfrm>
          <a:off x="213749" y="1092200"/>
          <a:ext cx="8572726"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p:cNvPicPr>
            <a:picLocks noChangeAspect="1"/>
          </p:cNvPicPr>
          <p:nvPr/>
        </p:nvPicPr>
        <p:blipFill>
          <a:blip r:embed="rId8"/>
          <a:stretch>
            <a:fillRect/>
          </a:stretch>
        </p:blipFill>
        <p:spPr>
          <a:xfrm>
            <a:off x="6772462" y="172282"/>
            <a:ext cx="2371538" cy="1844281"/>
          </a:xfrm>
          <a:prstGeom prst="rect">
            <a:avLst/>
          </a:prstGeom>
        </p:spPr>
      </p:pic>
    </p:spTree>
    <p:extLst>
      <p:ext uri="{BB962C8B-B14F-4D97-AF65-F5344CB8AC3E}">
        <p14:creationId xmlns:p14="http://schemas.microsoft.com/office/powerpoint/2010/main" val="367148487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Effect transition="in" filter="wipe(down)">
                                      <p:cBhvr>
                                        <p:cTn id="7" dur="500"/>
                                        <p:tgtEl>
                                          <p:spTgt spid="4">
                                            <p:graphicEl>
                                              <a:dgm id="{F1DA11F0-60D7-6F4D-8994-D2FF48D6B50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dgm id="{A6888EDB-B4C6-4D41-B1A9-CDCEC1C5DBB0}"/>
                                            </p:graphicEl>
                                          </p:spTgt>
                                        </p:tgtEl>
                                        <p:attrNameLst>
                                          <p:attrName>style.visibility</p:attrName>
                                        </p:attrNameLst>
                                      </p:cBhvr>
                                      <p:to>
                                        <p:strVal val="visible"/>
                                      </p:to>
                                    </p:set>
                                    <p:animEffect transition="in" filter="wipe(down)">
                                      <p:cBhvr>
                                        <p:cTn id="12" dur="500"/>
                                        <p:tgtEl>
                                          <p:spTgt spid="4">
                                            <p:graphicEl>
                                              <a:dgm id="{A6888EDB-B4C6-4D41-B1A9-CDCEC1C5DBB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Norme ISO 12647</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165564029"/>
              </p:ext>
            </p:extLst>
          </p:nvPr>
        </p:nvGraphicFramePr>
        <p:xfrm>
          <a:off x="213749" y="1092200"/>
          <a:ext cx="8572726"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age 5"/>
          <p:cNvPicPr>
            <a:picLocks noChangeAspect="1"/>
          </p:cNvPicPr>
          <p:nvPr/>
        </p:nvPicPr>
        <p:blipFill>
          <a:blip r:embed="rId8"/>
          <a:stretch>
            <a:fillRect/>
          </a:stretch>
        </p:blipFill>
        <p:spPr>
          <a:xfrm>
            <a:off x="5972363" y="172282"/>
            <a:ext cx="2371538" cy="1844281"/>
          </a:xfrm>
          <a:prstGeom prst="rect">
            <a:avLst/>
          </a:prstGeom>
        </p:spPr>
      </p:pic>
    </p:spTree>
    <p:extLst>
      <p:ext uri="{BB962C8B-B14F-4D97-AF65-F5344CB8AC3E}">
        <p14:creationId xmlns:p14="http://schemas.microsoft.com/office/powerpoint/2010/main" val="353490245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xmlns:p14="http://schemas.microsoft.com/office/powerpoint/2010/main" spd="slow">
        <p:dissolv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Effect transition="in" filter="fade">
                                      <p:cBhvr>
                                        <p:cTn id="7" dur="2000"/>
                                        <p:tgtEl>
                                          <p:spTgt spid="4">
                                            <p:graphicEl>
                                              <a:dgm id="{F1DA11F0-60D7-6F4D-8994-D2FF48D6B500}"/>
                                            </p:graphicEl>
                                          </p:spTgt>
                                        </p:tgtEl>
                                      </p:cBhvr>
                                    </p:animEffect>
                                    <p:anim calcmode="lin" valueType="num">
                                      <p:cBhvr>
                                        <p:cTn id="8" dur="2000" fill="hold"/>
                                        <p:tgtEl>
                                          <p:spTgt spid="4">
                                            <p:graphicEl>
                                              <a:dgm id="{F1DA11F0-60D7-6F4D-8994-D2FF48D6B500}"/>
                                            </p:graphicEl>
                                          </p:spTgt>
                                        </p:tgtEl>
                                        <p:attrNameLst>
                                          <p:attrName>ppt_w</p:attrName>
                                        </p:attrNameLst>
                                      </p:cBhvr>
                                      <p:tavLst>
                                        <p:tav tm="0" fmla="#ppt_w*sin(2.5*pi*$)">
                                          <p:val>
                                            <p:fltVal val="0"/>
                                          </p:val>
                                        </p:tav>
                                        <p:tav tm="100000">
                                          <p:val>
                                            <p:fltVal val="1"/>
                                          </p:val>
                                        </p:tav>
                                      </p:tavLst>
                                    </p:anim>
                                    <p:anim calcmode="lin" valueType="num">
                                      <p:cBhvr>
                                        <p:cTn id="9" dur="2000" fill="hold"/>
                                        <p:tgtEl>
                                          <p:spTgt spid="4">
                                            <p:graphicEl>
                                              <a:dgm id="{F1DA11F0-60D7-6F4D-8994-D2FF48D6B500}"/>
                                            </p:graphic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4">
                                            <p:graphicEl>
                                              <a:dgm id="{A6888EDB-B4C6-4D41-B1A9-CDCEC1C5DBB0}"/>
                                            </p:graphicEl>
                                          </p:spTgt>
                                        </p:tgtEl>
                                        <p:attrNameLst>
                                          <p:attrName>style.visibility</p:attrName>
                                        </p:attrNameLst>
                                      </p:cBhvr>
                                      <p:to>
                                        <p:strVal val="visible"/>
                                      </p:to>
                                    </p:set>
                                    <p:animEffect transition="in" filter="fade">
                                      <p:cBhvr>
                                        <p:cTn id="14" dur="2000"/>
                                        <p:tgtEl>
                                          <p:spTgt spid="4">
                                            <p:graphicEl>
                                              <a:dgm id="{A6888EDB-B4C6-4D41-B1A9-CDCEC1C5DBB0}"/>
                                            </p:graphicEl>
                                          </p:spTgt>
                                        </p:tgtEl>
                                      </p:cBhvr>
                                    </p:animEffect>
                                    <p:anim calcmode="lin" valueType="num">
                                      <p:cBhvr>
                                        <p:cTn id="15" dur="2000" fill="hold"/>
                                        <p:tgtEl>
                                          <p:spTgt spid="4">
                                            <p:graphicEl>
                                              <a:dgm id="{A6888EDB-B4C6-4D41-B1A9-CDCEC1C5DBB0}"/>
                                            </p:graphicEl>
                                          </p:spTgt>
                                        </p:tgtEl>
                                        <p:attrNameLst>
                                          <p:attrName>ppt_w</p:attrName>
                                        </p:attrNameLst>
                                      </p:cBhvr>
                                      <p:tavLst>
                                        <p:tav tm="0" fmla="#ppt_w*sin(2.5*pi*$)">
                                          <p:val>
                                            <p:fltVal val="0"/>
                                          </p:val>
                                        </p:tav>
                                        <p:tav tm="100000">
                                          <p:val>
                                            <p:fltVal val="1"/>
                                          </p:val>
                                        </p:tav>
                                      </p:tavLst>
                                    </p:anim>
                                    <p:anim calcmode="lin" valueType="num">
                                      <p:cBhvr>
                                        <p:cTn id="16" dur="2000" fill="hold"/>
                                        <p:tgtEl>
                                          <p:spTgt spid="4">
                                            <p:graphicEl>
                                              <a:dgm id="{A6888EDB-B4C6-4D41-B1A9-CDCEC1C5DBB0}"/>
                                            </p:graphic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Norme ISO 12647</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799891264"/>
              </p:ext>
            </p:extLst>
          </p:nvPr>
        </p:nvGraphicFramePr>
        <p:xfrm>
          <a:off x="213749" y="1092200"/>
          <a:ext cx="8572726" cy="50995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age 5"/>
          <p:cNvPicPr>
            <a:picLocks noChangeAspect="1"/>
          </p:cNvPicPr>
          <p:nvPr/>
        </p:nvPicPr>
        <p:blipFill>
          <a:blip r:embed="rId8"/>
          <a:stretch>
            <a:fillRect/>
          </a:stretch>
        </p:blipFill>
        <p:spPr>
          <a:xfrm>
            <a:off x="5972363" y="172282"/>
            <a:ext cx="2371538" cy="1844281"/>
          </a:xfrm>
          <a:prstGeom prst="rect">
            <a:avLst/>
          </a:prstGeom>
        </p:spPr>
      </p:pic>
    </p:spTree>
    <p:extLst>
      <p:ext uri="{BB962C8B-B14F-4D97-AF65-F5344CB8AC3E}">
        <p14:creationId xmlns:p14="http://schemas.microsoft.com/office/powerpoint/2010/main" val="77219704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xmlns:p14="http://schemas.microsoft.com/office/powerpoint/2010/main" spd="slow">
        <p:blinds dir="ver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graphicEl>
                                              <a:dgm id="{F1DA11F0-60D7-6F4D-8994-D2FF48D6B500}"/>
                                            </p:graphicEl>
                                          </p:spTgt>
                                        </p:tgtEl>
                                        <p:attrNameLst>
                                          <p:attrName>style.visibility</p:attrName>
                                        </p:attrNameLst>
                                      </p:cBhvr>
                                      <p:to>
                                        <p:strVal val="visible"/>
                                      </p:to>
                                    </p:set>
                                    <p:animEffect transition="in" filter="fade">
                                      <p:cBhvr>
                                        <p:cTn id="7" dur="1000"/>
                                        <p:tgtEl>
                                          <p:spTgt spid="4">
                                            <p:graphicEl>
                                              <a:dgm id="{F1DA11F0-60D7-6F4D-8994-D2FF48D6B500}"/>
                                            </p:graphicEl>
                                          </p:spTgt>
                                        </p:tgtEl>
                                      </p:cBhvr>
                                    </p:animEffect>
                                    <p:anim calcmode="lin" valueType="num">
                                      <p:cBhvr>
                                        <p:cTn id="8" dur="1000" fill="hold"/>
                                        <p:tgtEl>
                                          <p:spTgt spid="4">
                                            <p:graphicEl>
                                              <a:dgm id="{F1DA11F0-60D7-6F4D-8994-D2FF48D6B500}"/>
                                            </p:graphicEl>
                                          </p:spTgt>
                                        </p:tgtEl>
                                        <p:attrNameLst>
                                          <p:attrName>ppt_x</p:attrName>
                                        </p:attrNameLst>
                                      </p:cBhvr>
                                      <p:tavLst>
                                        <p:tav tm="0">
                                          <p:val>
                                            <p:strVal val="#ppt_x"/>
                                          </p:val>
                                        </p:tav>
                                        <p:tav tm="100000">
                                          <p:val>
                                            <p:strVal val="#ppt_x"/>
                                          </p:val>
                                        </p:tav>
                                      </p:tavLst>
                                    </p:anim>
                                    <p:anim calcmode="lin" valueType="num">
                                      <p:cBhvr>
                                        <p:cTn id="9" dur="1000" fill="hold"/>
                                        <p:tgtEl>
                                          <p:spTgt spid="4">
                                            <p:graphicEl>
                                              <a:dgm id="{F1DA11F0-60D7-6F4D-8994-D2FF48D6B500}"/>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graphicEl>
                                              <a:dgm id="{A6888EDB-B4C6-4D41-B1A9-CDCEC1C5DBB0}"/>
                                            </p:graphicEl>
                                          </p:spTgt>
                                        </p:tgtEl>
                                        <p:attrNameLst>
                                          <p:attrName>style.visibility</p:attrName>
                                        </p:attrNameLst>
                                      </p:cBhvr>
                                      <p:to>
                                        <p:strVal val="visible"/>
                                      </p:to>
                                    </p:set>
                                    <p:animEffect transition="in" filter="fade">
                                      <p:cBhvr>
                                        <p:cTn id="14" dur="1000"/>
                                        <p:tgtEl>
                                          <p:spTgt spid="4">
                                            <p:graphicEl>
                                              <a:dgm id="{A6888EDB-B4C6-4D41-B1A9-CDCEC1C5DBB0}"/>
                                            </p:graphicEl>
                                          </p:spTgt>
                                        </p:tgtEl>
                                      </p:cBhvr>
                                    </p:animEffect>
                                    <p:anim calcmode="lin" valueType="num">
                                      <p:cBhvr>
                                        <p:cTn id="15" dur="1000" fill="hold"/>
                                        <p:tgtEl>
                                          <p:spTgt spid="4">
                                            <p:graphicEl>
                                              <a:dgm id="{A6888EDB-B4C6-4D41-B1A9-CDCEC1C5DBB0}"/>
                                            </p:graphicEl>
                                          </p:spTgt>
                                        </p:tgtEl>
                                        <p:attrNameLst>
                                          <p:attrName>ppt_x</p:attrName>
                                        </p:attrNameLst>
                                      </p:cBhvr>
                                      <p:tavLst>
                                        <p:tav tm="0">
                                          <p:val>
                                            <p:strVal val="#ppt_x"/>
                                          </p:val>
                                        </p:tav>
                                        <p:tav tm="100000">
                                          <p:val>
                                            <p:strVal val="#ppt_x"/>
                                          </p:val>
                                        </p:tav>
                                      </p:tavLst>
                                    </p:anim>
                                    <p:anim calcmode="lin" valueType="num">
                                      <p:cBhvr>
                                        <p:cTn id="16" dur="1000" fill="hold"/>
                                        <p:tgtEl>
                                          <p:spTgt spid="4">
                                            <p:graphicEl>
                                              <a:dgm id="{A6888EDB-B4C6-4D41-B1A9-CDCEC1C5DBB0}"/>
                                            </p:graphic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graphicEl>
                                              <a:dgm id="{4EE2B4F3-691B-9E4C-9F89-0DD7645E42EB}"/>
                                            </p:graphicEl>
                                          </p:spTgt>
                                        </p:tgtEl>
                                        <p:attrNameLst>
                                          <p:attrName>style.visibility</p:attrName>
                                        </p:attrNameLst>
                                      </p:cBhvr>
                                      <p:to>
                                        <p:strVal val="visible"/>
                                      </p:to>
                                    </p:set>
                                    <p:animEffect transition="in" filter="fade">
                                      <p:cBhvr>
                                        <p:cTn id="21" dur="1000"/>
                                        <p:tgtEl>
                                          <p:spTgt spid="4">
                                            <p:graphicEl>
                                              <a:dgm id="{4EE2B4F3-691B-9E4C-9F89-0DD7645E42EB}"/>
                                            </p:graphicEl>
                                          </p:spTgt>
                                        </p:tgtEl>
                                      </p:cBhvr>
                                    </p:animEffect>
                                    <p:anim calcmode="lin" valueType="num">
                                      <p:cBhvr>
                                        <p:cTn id="22" dur="1000" fill="hold"/>
                                        <p:tgtEl>
                                          <p:spTgt spid="4">
                                            <p:graphicEl>
                                              <a:dgm id="{4EE2B4F3-691B-9E4C-9F89-0DD7645E42EB}"/>
                                            </p:graphicEl>
                                          </p:spTgt>
                                        </p:tgtEl>
                                        <p:attrNameLst>
                                          <p:attrName>ppt_x</p:attrName>
                                        </p:attrNameLst>
                                      </p:cBhvr>
                                      <p:tavLst>
                                        <p:tav tm="0">
                                          <p:val>
                                            <p:strVal val="#ppt_x"/>
                                          </p:val>
                                        </p:tav>
                                        <p:tav tm="100000">
                                          <p:val>
                                            <p:strVal val="#ppt_x"/>
                                          </p:val>
                                        </p:tav>
                                      </p:tavLst>
                                    </p:anim>
                                    <p:anim calcmode="lin" valueType="num">
                                      <p:cBhvr>
                                        <p:cTn id="23" dur="1000" fill="hold"/>
                                        <p:tgtEl>
                                          <p:spTgt spid="4">
                                            <p:graphicEl>
                                              <a:dgm id="{4EE2B4F3-691B-9E4C-9F89-0DD7645E42EB}"/>
                                            </p:graphic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graphicEl>
                                              <a:dgm id="{A4E70A98-1879-3B44-BA19-ED11D61264F3}"/>
                                            </p:graphicEl>
                                          </p:spTgt>
                                        </p:tgtEl>
                                        <p:attrNameLst>
                                          <p:attrName>style.visibility</p:attrName>
                                        </p:attrNameLst>
                                      </p:cBhvr>
                                      <p:to>
                                        <p:strVal val="visible"/>
                                      </p:to>
                                    </p:set>
                                    <p:animEffect transition="in" filter="fade">
                                      <p:cBhvr>
                                        <p:cTn id="28" dur="1000"/>
                                        <p:tgtEl>
                                          <p:spTgt spid="4">
                                            <p:graphicEl>
                                              <a:dgm id="{A4E70A98-1879-3B44-BA19-ED11D61264F3}"/>
                                            </p:graphicEl>
                                          </p:spTgt>
                                        </p:tgtEl>
                                      </p:cBhvr>
                                    </p:animEffect>
                                    <p:anim calcmode="lin" valueType="num">
                                      <p:cBhvr>
                                        <p:cTn id="29" dur="1000" fill="hold"/>
                                        <p:tgtEl>
                                          <p:spTgt spid="4">
                                            <p:graphicEl>
                                              <a:dgm id="{A4E70A98-1879-3B44-BA19-ED11D61264F3}"/>
                                            </p:graphicEl>
                                          </p:spTgt>
                                        </p:tgtEl>
                                        <p:attrNameLst>
                                          <p:attrName>ppt_x</p:attrName>
                                        </p:attrNameLst>
                                      </p:cBhvr>
                                      <p:tavLst>
                                        <p:tav tm="0">
                                          <p:val>
                                            <p:strVal val="#ppt_x"/>
                                          </p:val>
                                        </p:tav>
                                        <p:tav tm="100000">
                                          <p:val>
                                            <p:strVal val="#ppt_x"/>
                                          </p:val>
                                        </p:tav>
                                      </p:tavLst>
                                    </p:anim>
                                    <p:anim calcmode="lin" valueType="num">
                                      <p:cBhvr>
                                        <p:cTn id="30" dur="1000" fill="hold"/>
                                        <p:tgtEl>
                                          <p:spTgt spid="4">
                                            <p:graphicEl>
                                              <a:dgm id="{A4E70A98-1879-3B44-BA19-ED11D61264F3}"/>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Angles">
  <a:themeElements>
    <a:clrScheme name="Ajd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Ciel">
      <a:majorFont>
        <a:latin typeface="Arial Rounded MT Bold"/>
        <a:ea typeface=""/>
        <a:cs typeface=""/>
        <a:font script="Jpan" typeface="ＭＳ Ｐゴシック"/>
        <a:font script="Hans" typeface="宋体"/>
        <a:font script="Hant" typeface="新細明體"/>
      </a:majorFont>
      <a:minorFont>
        <a:latin typeface="Arial Rounded MT Bold"/>
        <a:ea typeface=""/>
        <a:cs typeface=""/>
        <a:font script="Jpan" typeface="ＭＳ Ｐゴシック"/>
        <a:font script="Hans" typeface="宋体"/>
        <a:font script="Hant" typeface="新細明體"/>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Angles.thmx</Template>
  <TotalTime>1815</TotalTime>
  <Words>2256</Words>
  <Application>Microsoft Macintosh PowerPoint</Application>
  <PresentationFormat>Présentation à l'écran (4:3)</PresentationFormat>
  <Paragraphs>211</Paragraphs>
  <Slides>16</Slides>
  <Notes>16</Notes>
  <HiddenSlides>0</HiddenSlides>
  <MMClips>0</MMClips>
  <ScaleCrop>false</ScaleCrop>
  <HeadingPairs>
    <vt:vector size="4" baseType="variant">
      <vt:variant>
        <vt:lpstr>Thème</vt:lpstr>
      </vt:variant>
      <vt:variant>
        <vt:i4>1</vt:i4>
      </vt:variant>
      <vt:variant>
        <vt:lpstr>Titres des diapositives</vt:lpstr>
      </vt:variant>
      <vt:variant>
        <vt:i4>16</vt:i4>
      </vt:variant>
    </vt:vector>
  </HeadingPairs>
  <TitlesOfParts>
    <vt:vector size="17" baseType="lpstr">
      <vt:lpstr>Angles</vt:lpstr>
      <vt:lpstr>Prépresse</vt:lpstr>
      <vt:lpstr>Le langage Postscript</vt:lpstr>
      <vt:lpstr>Le langage Postscript</vt:lpstr>
      <vt:lpstr>Le langage Postscript</vt:lpstr>
      <vt:lpstr>Le PDF, format central en prépresse</vt:lpstr>
      <vt:lpstr>Le PDF, format central en prépresse</vt:lpstr>
      <vt:lpstr>La Mort du PostScript :</vt:lpstr>
      <vt:lpstr>PDF Page Boundaries</vt:lpstr>
      <vt:lpstr>Les Normes ISO</vt:lpstr>
      <vt:lpstr>Les Normes ISO pour le PDF</vt:lpstr>
      <vt:lpstr>Les Normes ISO pour le PDF</vt:lpstr>
      <vt:lpstr>Les Normes ISO pour le PDF</vt:lpstr>
      <vt:lpstr>Les Normes ISO pour le PDF</vt:lpstr>
      <vt:lpstr>La Norme ISO 12647</vt:lpstr>
      <vt:lpstr>La Norme ISO 12647</vt:lpstr>
      <vt:lpstr>La Norme ISO 12647</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Prépresse</dc:title>
  <dc:creator>Henri</dc:creator>
  <cp:lastModifiedBy>Oudard de Bossancourt</cp:lastModifiedBy>
  <cp:revision>67</cp:revision>
  <dcterms:created xsi:type="dcterms:W3CDTF">2014-09-30T07:29:44Z</dcterms:created>
  <dcterms:modified xsi:type="dcterms:W3CDTF">2017-09-28T15:16:27Z</dcterms:modified>
</cp:coreProperties>
</file>