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70" r:id="rId9"/>
    <p:sldId id="271" r:id="rId10"/>
    <p:sldId id="272" r:id="rId11"/>
    <p:sldId id="273" r:id="rId12"/>
    <p:sldId id="274" r:id="rId13"/>
    <p:sldId id="275" r:id="rId14"/>
    <p:sldId id="259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0577" autoAdjust="0"/>
  </p:normalViewPr>
  <p:slideViewPr>
    <p:cSldViewPr snapToGrid="0" snapToObjects="1">
      <p:cViewPr varScale="1">
        <p:scale>
          <a:sx n="100" d="100"/>
          <a:sy n="100" d="100"/>
        </p:scale>
        <p:origin x="-11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64FE3-276D-C448-BF71-DA79890EEE33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C8B614-CE4D-4E4E-B696-7119B1AFF4BE}">
      <dgm:prSet phldrT="[Texte]"/>
      <dgm:spPr/>
      <dgm:t>
        <a:bodyPr/>
        <a:lstStyle/>
        <a:p>
          <a:r>
            <a:rPr lang="fr-FR" dirty="0" smtClean="0"/>
            <a:t>Conception</a:t>
          </a:r>
          <a:endParaRPr lang="fr-FR" dirty="0"/>
        </a:p>
      </dgm:t>
    </dgm:pt>
    <dgm:pt modelId="{2BCBCF31-95FB-4C4D-A612-60F6B81EB576}" type="parTrans" cxnId="{84BB9219-32F2-1E45-9698-A2B6C51BF624}">
      <dgm:prSet/>
      <dgm:spPr/>
      <dgm:t>
        <a:bodyPr/>
        <a:lstStyle/>
        <a:p>
          <a:endParaRPr lang="fr-FR"/>
        </a:p>
      </dgm:t>
    </dgm:pt>
    <dgm:pt modelId="{40019726-AFB4-7E4E-9318-A93096C84502}" type="sibTrans" cxnId="{84BB9219-32F2-1E45-9698-A2B6C51BF624}">
      <dgm:prSet/>
      <dgm:spPr/>
      <dgm:t>
        <a:bodyPr/>
        <a:lstStyle/>
        <a:p>
          <a:endParaRPr lang="fr-FR"/>
        </a:p>
      </dgm:t>
    </dgm:pt>
    <dgm:pt modelId="{6246E6C0-96BA-4646-A61A-084776414FAC}">
      <dgm:prSet phldrT="[Texte]"/>
      <dgm:spPr/>
      <dgm:t>
        <a:bodyPr/>
        <a:lstStyle/>
        <a:p>
          <a:r>
            <a:rPr lang="fr-FR" dirty="0" err="1" smtClean="0"/>
            <a:t>Compogravure</a:t>
          </a:r>
          <a:r>
            <a:rPr lang="fr-FR" dirty="0" smtClean="0"/>
            <a:t> &amp; photogravure</a:t>
          </a:r>
          <a:endParaRPr lang="fr-FR" dirty="0"/>
        </a:p>
      </dgm:t>
    </dgm:pt>
    <dgm:pt modelId="{D4A3CBAC-B6F2-9A44-902A-DB8A3481349F}" type="parTrans" cxnId="{415AA53B-4B0B-D44F-AF8E-716B95633B98}">
      <dgm:prSet/>
      <dgm:spPr/>
      <dgm:t>
        <a:bodyPr/>
        <a:lstStyle/>
        <a:p>
          <a:endParaRPr lang="fr-FR"/>
        </a:p>
      </dgm:t>
    </dgm:pt>
    <dgm:pt modelId="{7A874A53-588B-FE4E-B376-6DADFD618951}" type="sibTrans" cxnId="{415AA53B-4B0B-D44F-AF8E-716B95633B98}">
      <dgm:prSet/>
      <dgm:spPr/>
      <dgm:t>
        <a:bodyPr/>
        <a:lstStyle/>
        <a:p>
          <a:endParaRPr lang="fr-FR"/>
        </a:p>
      </dgm:t>
    </dgm:pt>
    <dgm:pt modelId="{D7EDE336-45D8-C147-8D2E-38C5DE9AAD9A}">
      <dgm:prSet phldrT="[Texte]"/>
      <dgm:spPr/>
      <dgm:t>
        <a:bodyPr/>
        <a:lstStyle/>
        <a:p>
          <a:r>
            <a:rPr lang="fr-FR" dirty="0" smtClean="0"/>
            <a:t>Impression</a:t>
          </a:r>
          <a:endParaRPr lang="fr-FR" dirty="0"/>
        </a:p>
      </dgm:t>
    </dgm:pt>
    <dgm:pt modelId="{0429B789-8217-924C-8843-7E5FE99DA091}" type="parTrans" cxnId="{A4214806-2F0C-3B48-9814-B9FBAD3A9ED5}">
      <dgm:prSet/>
      <dgm:spPr/>
      <dgm:t>
        <a:bodyPr/>
        <a:lstStyle/>
        <a:p>
          <a:endParaRPr lang="fr-FR"/>
        </a:p>
      </dgm:t>
    </dgm:pt>
    <dgm:pt modelId="{0CF50080-1AE7-8940-9E1F-5DF4150573B6}" type="sibTrans" cxnId="{A4214806-2F0C-3B48-9814-B9FBAD3A9ED5}">
      <dgm:prSet/>
      <dgm:spPr/>
      <dgm:t>
        <a:bodyPr/>
        <a:lstStyle/>
        <a:p>
          <a:endParaRPr lang="fr-FR"/>
        </a:p>
      </dgm:t>
    </dgm:pt>
    <dgm:pt modelId="{DB8E7935-A8D2-B74A-A8F8-A90F1C473990}" type="pres">
      <dgm:prSet presAssocID="{C7464FE3-276D-C448-BF71-DA79890EEE3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D633570-F8DB-5A46-B4E9-38ED0A73895B}" type="pres">
      <dgm:prSet presAssocID="{C7464FE3-276D-C448-BF71-DA79890EEE33}" presName="arrow" presStyleLbl="bgShp" presStyleIdx="0" presStyleCnt="1"/>
      <dgm:spPr/>
    </dgm:pt>
    <dgm:pt modelId="{81E4F67C-B5D1-3A4B-B951-A6DDC5A59D07}" type="pres">
      <dgm:prSet presAssocID="{C7464FE3-276D-C448-BF71-DA79890EEE33}" presName="linearProcess" presStyleCnt="0"/>
      <dgm:spPr/>
    </dgm:pt>
    <dgm:pt modelId="{5C7ED362-44A0-FE42-A23C-B49ACD1601BC}" type="pres">
      <dgm:prSet presAssocID="{7FC8B614-CE4D-4E4E-B696-7119B1AFF4BE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E45716-6492-8A4F-928C-CBAF07BBA2C4}" type="pres">
      <dgm:prSet presAssocID="{40019726-AFB4-7E4E-9318-A93096C84502}" presName="sibTrans" presStyleCnt="0"/>
      <dgm:spPr/>
    </dgm:pt>
    <dgm:pt modelId="{4E06456D-E171-B54F-8784-6AE9095DA057}" type="pres">
      <dgm:prSet presAssocID="{6246E6C0-96BA-4646-A61A-084776414FA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DCA48A-48A3-B34C-8B8D-E995E74D1739}" type="pres">
      <dgm:prSet presAssocID="{7A874A53-588B-FE4E-B376-6DADFD618951}" presName="sibTrans" presStyleCnt="0"/>
      <dgm:spPr/>
    </dgm:pt>
    <dgm:pt modelId="{ED40BD38-578C-0346-BA84-5FCABF9AA8E6}" type="pres">
      <dgm:prSet presAssocID="{D7EDE336-45D8-C147-8D2E-38C5DE9AAD9A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5E6AF8F-7965-114F-800A-64D0B5B5FD5C}" type="presOf" srcId="{D7EDE336-45D8-C147-8D2E-38C5DE9AAD9A}" destId="{ED40BD38-578C-0346-BA84-5FCABF9AA8E6}" srcOrd="0" destOrd="0" presId="urn:microsoft.com/office/officeart/2005/8/layout/hProcess9"/>
    <dgm:cxn modelId="{415AA53B-4B0B-D44F-AF8E-716B95633B98}" srcId="{C7464FE3-276D-C448-BF71-DA79890EEE33}" destId="{6246E6C0-96BA-4646-A61A-084776414FAC}" srcOrd="1" destOrd="0" parTransId="{D4A3CBAC-B6F2-9A44-902A-DB8A3481349F}" sibTransId="{7A874A53-588B-FE4E-B376-6DADFD618951}"/>
    <dgm:cxn modelId="{7E68BED5-9C72-9240-91FD-8402351FC0F6}" type="presOf" srcId="{C7464FE3-276D-C448-BF71-DA79890EEE33}" destId="{DB8E7935-A8D2-B74A-A8F8-A90F1C473990}" srcOrd="0" destOrd="0" presId="urn:microsoft.com/office/officeart/2005/8/layout/hProcess9"/>
    <dgm:cxn modelId="{A4214806-2F0C-3B48-9814-B9FBAD3A9ED5}" srcId="{C7464FE3-276D-C448-BF71-DA79890EEE33}" destId="{D7EDE336-45D8-C147-8D2E-38C5DE9AAD9A}" srcOrd="2" destOrd="0" parTransId="{0429B789-8217-924C-8843-7E5FE99DA091}" sibTransId="{0CF50080-1AE7-8940-9E1F-5DF4150573B6}"/>
    <dgm:cxn modelId="{798EA352-DF9B-404E-A2CB-7A649A0EFD85}" type="presOf" srcId="{6246E6C0-96BA-4646-A61A-084776414FAC}" destId="{4E06456D-E171-B54F-8784-6AE9095DA057}" srcOrd="0" destOrd="0" presId="urn:microsoft.com/office/officeart/2005/8/layout/hProcess9"/>
    <dgm:cxn modelId="{964E3CB8-8148-D244-8F9A-9E7F213CBF89}" type="presOf" srcId="{7FC8B614-CE4D-4E4E-B696-7119B1AFF4BE}" destId="{5C7ED362-44A0-FE42-A23C-B49ACD1601BC}" srcOrd="0" destOrd="0" presId="urn:microsoft.com/office/officeart/2005/8/layout/hProcess9"/>
    <dgm:cxn modelId="{84BB9219-32F2-1E45-9698-A2B6C51BF624}" srcId="{C7464FE3-276D-C448-BF71-DA79890EEE33}" destId="{7FC8B614-CE4D-4E4E-B696-7119B1AFF4BE}" srcOrd="0" destOrd="0" parTransId="{2BCBCF31-95FB-4C4D-A612-60F6B81EB576}" sibTransId="{40019726-AFB4-7E4E-9318-A93096C84502}"/>
    <dgm:cxn modelId="{F3B6C130-73B8-8D4E-97E4-C72D5E73D500}" type="presParOf" srcId="{DB8E7935-A8D2-B74A-A8F8-A90F1C473990}" destId="{8D633570-F8DB-5A46-B4E9-38ED0A73895B}" srcOrd="0" destOrd="0" presId="urn:microsoft.com/office/officeart/2005/8/layout/hProcess9"/>
    <dgm:cxn modelId="{F6748598-5875-2F40-8777-3D7CBACBBC37}" type="presParOf" srcId="{DB8E7935-A8D2-B74A-A8F8-A90F1C473990}" destId="{81E4F67C-B5D1-3A4B-B951-A6DDC5A59D07}" srcOrd="1" destOrd="0" presId="urn:microsoft.com/office/officeart/2005/8/layout/hProcess9"/>
    <dgm:cxn modelId="{6DECEA8E-86FD-9D4C-9175-7447E125B221}" type="presParOf" srcId="{81E4F67C-B5D1-3A4B-B951-A6DDC5A59D07}" destId="{5C7ED362-44A0-FE42-A23C-B49ACD1601BC}" srcOrd="0" destOrd="0" presId="urn:microsoft.com/office/officeart/2005/8/layout/hProcess9"/>
    <dgm:cxn modelId="{E0F09CA2-9798-1E45-A1AB-48EC705359DF}" type="presParOf" srcId="{81E4F67C-B5D1-3A4B-B951-A6DDC5A59D07}" destId="{E9E45716-6492-8A4F-928C-CBAF07BBA2C4}" srcOrd="1" destOrd="0" presId="urn:microsoft.com/office/officeart/2005/8/layout/hProcess9"/>
    <dgm:cxn modelId="{71F4DD0F-ECCD-8049-99CA-02D96AF323A1}" type="presParOf" srcId="{81E4F67C-B5D1-3A4B-B951-A6DDC5A59D07}" destId="{4E06456D-E171-B54F-8784-6AE9095DA057}" srcOrd="2" destOrd="0" presId="urn:microsoft.com/office/officeart/2005/8/layout/hProcess9"/>
    <dgm:cxn modelId="{02A32F56-28EE-D345-8FD4-D99A88174378}" type="presParOf" srcId="{81E4F67C-B5D1-3A4B-B951-A6DDC5A59D07}" destId="{55DCA48A-48A3-B34C-8B8D-E995E74D1739}" srcOrd="3" destOrd="0" presId="urn:microsoft.com/office/officeart/2005/8/layout/hProcess9"/>
    <dgm:cxn modelId="{43D92DA7-C0E7-F643-B39B-CBF276166DD6}" type="presParOf" srcId="{81E4F67C-B5D1-3A4B-B951-A6DDC5A59D07}" destId="{ED40BD38-578C-0346-BA84-5FCABF9AA8E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38E208-E411-394E-A4B2-D6433D1A8F52}" type="doc">
      <dgm:prSet loTypeId="urn:microsoft.com/office/officeart/2005/8/layout/cycle8" loCatId="" qsTypeId="urn:microsoft.com/office/officeart/2005/8/quickstyle/simple4" qsCatId="simple" csTypeId="urn:microsoft.com/office/officeart/2005/8/colors/accent1_2" csCatId="accent1" phldr="1"/>
      <dgm:spPr/>
    </dgm:pt>
    <dgm:pt modelId="{19B306BA-0645-6149-B308-DFE1C6B68750}">
      <dgm:prSet phldrT="[Texte]"/>
      <dgm:spPr/>
      <dgm:t>
        <a:bodyPr/>
        <a:lstStyle/>
        <a:p>
          <a:r>
            <a:rPr lang="fr-FR" dirty="0" smtClean="0"/>
            <a:t>Cahier des charges</a:t>
          </a:r>
          <a:endParaRPr lang="fr-FR" dirty="0"/>
        </a:p>
      </dgm:t>
    </dgm:pt>
    <dgm:pt modelId="{652914C1-E223-D44E-9DBD-13ADBF94F02B}" type="parTrans" cxnId="{9FBCD106-C2E1-C44E-AF92-8AB23EB1D449}">
      <dgm:prSet/>
      <dgm:spPr/>
      <dgm:t>
        <a:bodyPr/>
        <a:lstStyle/>
        <a:p>
          <a:endParaRPr lang="fr-FR"/>
        </a:p>
      </dgm:t>
    </dgm:pt>
    <dgm:pt modelId="{0B4D6B64-60F6-6A4B-B017-E66833A21639}" type="sibTrans" cxnId="{9FBCD106-C2E1-C44E-AF92-8AB23EB1D449}">
      <dgm:prSet/>
      <dgm:spPr/>
      <dgm:t>
        <a:bodyPr/>
        <a:lstStyle/>
        <a:p>
          <a:endParaRPr lang="fr-FR"/>
        </a:p>
      </dgm:t>
    </dgm:pt>
    <dgm:pt modelId="{7EB5EACD-3844-8447-A0FD-3F80B622DCF2}">
      <dgm:prSet phldrT="[Texte]"/>
      <dgm:spPr/>
      <dgm:t>
        <a:bodyPr/>
        <a:lstStyle/>
        <a:p>
          <a:r>
            <a:rPr lang="fr-FR" dirty="0" smtClean="0"/>
            <a:t>Charte graphique</a:t>
          </a:r>
          <a:endParaRPr lang="fr-FR" dirty="0"/>
        </a:p>
      </dgm:t>
    </dgm:pt>
    <dgm:pt modelId="{CC95F541-E08F-B249-A247-48C7C02034BF}" type="parTrans" cxnId="{D04DD165-C532-5F41-9622-FFFA21247CD1}">
      <dgm:prSet/>
      <dgm:spPr/>
      <dgm:t>
        <a:bodyPr/>
        <a:lstStyle/>
        <a:p>
          <a:endParaRPr lang="fr-FR"/>
        </a:p>
      </dgm:t>
    </dgm:pt>
    <dgm:pt modelId="{492F42DB-B575-1F46-BA37-5EEAD77C6F0F}" type="sibTrans" cxnId="{D04DD165-C532-5F41-9622-FFFA21247CD1}">
      <dgm:prSet/>
      <dgm:spPr/>
      <dgm:t>
        <a:bodyPr/>
        <a:lstStyle/>
        <a:p>
          <a:endParaRPr lang="fr-FR"/>
        </a:p>
      </dgm:t>
    </dgm:pt>
    <dgm:pt modelId="{B5305CB3-03E4-0149-8717-16E780681000}">
      <dgm:prSet phldrT="[Texte]"/>
      <dgm:spPr/>
      <dgm:t>
        <a:bodyPr/>
        <a:lstStyle/>
        <a:p>
          <a:r>
            <a:rPr lang="fr-FR" dirty="0" smtClean="0"/>
            <a:t>Maquette</a:t>
          </a:r>
          <a:endParaRPr lang="fr-FR" dirty="0"/>
        </a:p>
      </dgm:t>
    </dgm:pt>
    <dgm:pt modelId="{36F904C9-59FC-7043-86C4-4BE846F1288C}" type="parTrans" cxnId="{065C5EA4-9C7A-474D-9A44-09ECC2319DB2}">
      <dgm:prSet/>
      <dgm:spPr/>
      <dgm:t>
        <a:bodyPr/>
        <a:lstStyle/>
        <a:p>
          <a:endParaRPr lang="fr-FR"/>
        </a:p>
      </dgm:t>
    </dgm:pt>
    <dgm:pt modelId="{9FBC60CA-FD19-7648-B044-8C6C9119E05F}" type="sibTrans" cxnId="{065C5EA4-9C7A-474D-9A44-09ECC2319DB2}">
      <dgm:prSet/>
      <dgm:spPr/>
      <dgm:t>
        <a:bodyPr/>
        <a:lstStyle/>
        <a:p>
          <a:endParaRPr lang="fr-FR"/>
        </a:p>
      </dgm:t>
    </dgm:pt>
    <dgm:pt modelId="{0DADC857-B60C-5D4E-8E3C-2BA6BE22CB76}">
      <dgm:prSet phldrT="[Texte]"/>
      <dgm:spPr/>
      <dgm:t>
        <a:bodyPr/>
        <a:lstStyle/>
        <a:p>
          <a:r>
            <a:rPr lang="fr-FR" dirty="0" smtClean="0"/>
            <a:t>Eléments graphique</a:t>
          </a:r>
          <a:endParaRPr lang="fr-FR" dirty="0"/>
        </a:p>
      </dgm:t>
    </dgm:pt>
    <dgm:pt modelId="{9763913D-C0E9-B048-953C-C7C0ED49911E}" type="parTrans" cxnId="{D820C3AC-B6CF-474A-A71E-3F31FCB792BE}">
      <dgm:prSet/>
      <dgm:spPr/>
    </dgm:pt>
    <dgm:pt modelId="{C1EA2F3C-BCAD-1C46-9FBB-55DE2C3C0095}" type="sibTrans" cxnId="{D820C3AC-B6CF-474A-A71E-3F31FCB792BE}">
      <dgm:prSet/>
      <dgm:spPr/>
    </dgm:pt>
    <dgm:pt modelId="{B944EDCD-3E36-2444-A495-D855A1A44408}" type="pres">
      <dgm:prSet presAssocID="{C038E208-E411-394E-A4B2-D6433D1A8F52}" presName="compositeShape" presStyleCnt="0">
        <dgm:presLayoutVars>
          <dgm:chMax val="7"/>
          <dgm:dir/>
          <dgm:resizeHandles val="exact"/>
        </dgm:presLayoutVars>
      </dgm:prSet>
      <dgm:spPr/>
    </dgm:pt>
    <dgm:pt modelId="{934F7F82-06C8-B246-9598-FB2C0F1BFC4C}" type="pres">
      <dgm:prSet presAssocID="{C038E208-E411-394E-A4B2-D6433D1A8F52}" presName="wedge1" presStyleLbl="node1" presStyleIdx="0" presStyleCnt="4"/>
      <dgm:spPr/>
      <dgm:t>
        <a:bodyPr/>
        <a:lstStyle/>
        <a:p>
          <a:endParaRPr lang="fr-FR"/>
        </a:p>
      </dgm:t>
    </dgm:pt>
    <dgm:pt modelId="{A60C76AF-9B50-F14B-935E-DE187F79C434}" type="pres">
      <dgm:prSet presAssocID="{C038E208-E411-394E-A4B2-D6433D1A8F52}" presName="dummy1a" presStyleCnt="0"/>
      <dgm:spPr/>
    </dgm:pt>
    <dgm:pt modelId="{19999697-FEB4-ED47-BAED-8D4E2340A7C6}" type="pres">
      <dgm:prSet presAssocID="{C038E208-E411-394E-A4B2-D6433D1A8F52}" presName="dummy1b" presStyleCnt="0"/>
      <dgm:spPr/>
    </dgm:pt>
    <dgm:pt modelId="{CED90EAE-CD92-7940-A396-FB1490734DB6}" type="pres">
      <dgm:prSet presAssocID="{C038E208-E411-394E-A4B2-D6433D1A8F5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2E8E33-2A4A-1242-86F5-09BB8EA5B9ED}" type="pres">
      <dgm:prSet presAssocID="{C038E208-E411-394E-A4B2-D6433D1A8F52}" presName="wedge2" presStyleLbl="node1" presStyleIdx="1" presStyleCnt="4"/>
      <dgm:spPr/>
      <dgm:t>
        <a:bodyPr/>
        <a:lstStyle/>
        <a:p>
          <a:endParaRPr lang="fr-FR"/>
        </a:p>
      </dgm:t>
    </dgm:pt>
    <dgm:pt modelId="{82A8E693-12E4-1046-8DD8-5AE69491F570}" type="pres">
      <dgm:prSet presAssocID="{C038E208-E411-394E-A4B2-D6433D1A8F52}" presName="dummy2a" presStyleCnt="0"/>
      <dgm:spPr/>
    </dgm:pt>
    <dgm:pt modelId="{5BACEDAC-896A-5645-BD09-BD6D231AAEB5}" type="pres">
      <dgm:prSet presAssocID="{C038E208-E411-394E-A4B2-D6433D1A8F52}" presName="dummy2b" presStyleCnt="0"/>
      <dgm:spPr/>
    </dgm:pt>
    <dgm:pt modelId="{B0ED8CBA-43D9-A14B-948B-077BF5CDC6D6}" type="pres">
      <dgm:prSet presAssocID="{C038E208-E411-394E-A4B2-D6433D1A8F5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E56FC7-DA72-6A49-8D79-753935A573F8}" type="pres">
      <dgm:prSet presAssocID="{C038E208-E411-394E-A4B2-D6433D1A8F52}" presName="wedge3" presStyleLbl="node1" presStyleIdx="2" presStyleCnt="4"/>
      <dgm:spPr/>
      <dgm:t>
        <a:bodyPr/>
        <a:lstStyle/>
        <a:p>
          <a:endParaRPr lang="fr-FR"/>
        </a:p>
      </dgm:t>
    </dgm:pt>
    <dgm:pt modelId="{E17F864D-7E4D-7243-ADD1-DA4B803796C2}" type="pres">
      <dgm:prSet presAssocID="{C038E208-E411-394E-A4B2-D6433D1A8F52}" presName="dummy3a" presStyleCnt="0"/>
      <dgm:spPr/>
    </dgm:pt>
    <dgm:pt modelId="{A3C0EEA5-9F5B-5144-8855-D5B16B8CBEBD}" type="pres">
      <dgm:prSet presAssocID="{C038E208-E411-394E-A4B2-D6433D1A8F52}" presName="dummy3b" presStyleCnt="0"/>
      <dgm:spPr/>
    </dgm:pt>
    <dgm:pt modelId="{BE713B06-9569-5B44-9371-8DE8984B26A1}" type="pres">
      <dgm:prSet presAssocID="{C038E208-E411-394E-A4B2-D6433D1A8F5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78EC0F-7C05-3345-90E4-17E70E769CAD}" type="pres">
      <dgm:prSet presAssocID="{C038E208-E411-394E-A4B2-D6433D1A8F52}" presName="wedge4" presStyleLbl="node1" presStyleIdx="3" presStyleCnt="4"/>
      <dgm:spPr/>
      <dgm:t>
        <a:bodyPr/>
        <a:lstStyle/>
        <a:p>
          <a:endParaRPr lang="fr-FR"/>
        </a:p>
      </dgm:t>
    </dgm:pt>
    <dgm:pt modelId="{7AC1D7AA-059D-5645-BD5B-E44534A7026A}" type="pres">
      <dgm:prSet presAssocID="{C038E208-E411-394E-A4B2-D6433D1A8F52}" presName="dummy4a" presStyleCnt="0"/>
      <dgm:spPr/>
    </dgm:pt>
    <dgm:pt modelId="{F617935A-871F-7341-8FBB-B14F96557416}" type="pres">
      <dgm:prSet presAssocID="{C038E208-E411-394E-A4B2-D6433D1A8F52}" presName="dummy4b" presStyleCnt="0"/>
      <dgm:spPr/>
    </dgm:pt>
    <dgm:pt modelId="{2A5EDBEF-826D-734B-A57D-4310E1CF9C67}" type="pres">
      <dgm:prSet presAssocID="{C038E208-E411-394E-A4B2-D6433D1A8F5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1EC2F7-D37C-1642-9717-3AA17DBF5198}" type="pres">
      <dgm:prSet presAssocID="{0B4D6B64-60F6-6A4B-B017-E66833A21639}" presName="arrowWedge1" presStyleLbl="fgSibTrans2D1" presStyleIdx="0" presStyleCnt="4"/>
      <dgm:spPr/>
    </dgm:pt>
    <dgm:pt modelId="{08329D01-24B2-0640-8CCA-15A271BBA6C3}" type="pres">
      <dgm:prSet presAssocID="{492F42DB-B575-1F46-BA37-5EEAD77C6F0F}" presName="arrowWedge2" presStyleLbl="fgSibTrans2D1" presStyleIdx="1" presStyleCnt="4"/>
      <dgm:spPr/>
    </dgm:pt>
    <dgm:pt modelId="{B954B274-0E2C-BD4F-B283-856A06F5591D}" type="pres">
      <dgm:prSet presAssocID="{9FBC60CA-FD19-7648-B044-8C6C9119E05F}" presName="arrowWedge3" presStyleLbl="fgSibTrans2D1" presStyleIdx="2" presStyleCnt="4"/>
      <dgm:spPr/>
    </dgm:pt>
    <dgm:pt modelId="{0696EDE5-726B-D943-8780-BEE19C93BFFD}" type="pres">
      <dgm:prSet presAssocID="{C1EA2F3C-BCAD-1C46-9FBB-55DE2C3C0095}" presName="arrowWedge4" presStyleLbl="fgSibTrans2D1" presStyleIdx="3" presStyleCnt="4"/>
      <dgm:spPr/>
    </dgm:pt>
  </dgm:ptLst>
  <dgm:cxnLst>
    <dgm:cxn modelId="{F0151AD3-8974-1D46-8AB5-32C4A795D602}" type="presOf" srcId="{19B306BA-0645-6149-B308-DFE1C6B68750}" destId="{CED90EAE-CD92-7940-A396-FB1490734DB6}" srcOrd="1" destOrd="0" presId="urn:microsoft.com/office/officeart/2005/8/layout/cycle8"/>
    <dgm:cxn modelId="{299165A5-8428-404D-BB1D-D119E11B16E9}" type="presOf" srcId="{7EB5EACD-3844-8447-A0FD-3F80B622DCF2}" destId="{B0ED8CBA-43D9-A14B-948B-077BF5CDC6D6}" srcOrd="1" destOrd="0" presId="urn:microsoft.com/office/officeart/2005/8/layout/cycle8"/>
    <dgm:cxn modelId="{14C1DF88-F628-F24B-898A-1553E18E3A07}" type="presOf" srcId="{19B306BA-0645-6149-B308-DFE1C6B68750}" destId="{934F7F82-06C8-B246-9598-FB2C0F1BFC4C}" srcOrd="0" destOrd="0" presId="urn:microsoft.com/office/officeart/2005/8/layout/cycle8"/>
    <dgm:cxn modelId="{A0B106F2-A1A9-E04A-A31D-BE793CE6DA8D}" type="presOf" srcId="{B5305CB3-03E4-0149-8717-16E780681000}" destId="{AFE56FC7-DA72-6A49-8D79-753935A573F8}" srcOrd="0" destOrd="0" presId="urn:microsoft.com/office/officeart/2005/8/layout/cycle8"/>
    <dgm:cxn modelId="{D04DD165-C532-5F41-9622-FFFA21247CD1}" srcId="{C038E208-E411-394E-A4B2-D6433D1A8F52}" destId="{7EB5EACD-3844-8447-A0FD-3F80B622DCF2}" srcOrd="1" destOrd="0" parTransId="{CC95F541-E08F-B249-A247-48C7C02034BF}" sibTransId="{492F42DB-B575-1F46-BA37-5EEAD77C6F0F}"/>
    <dgm:cxn modelId="{9FBCD106-C2E1-C44E-AF92-8AB23EB1D449}" srcId="{C038E208-E411-394E-A4B2-D6433D1A8F52}" destId="{19B306BA-0645-6149-B308-DFE1C6B68750}" srcOrd="0" destOrd="0" parTransId="{652914C1-E223-D44E-9DBD-13ADBF94F02B}" sibTransId="{0B4D6B64-60F6-6A4B-B017-E66833A21639}"/>
    <dgm:cxn modelId="{7A726BC3-6D1E-CB4D-B3E0-2B0A97F30748}" type="presOf" srcId="{0DADC857-B60C-5D4E-8E3C-2BA6BE22CB76}" destId="{2A5EDBEF-826D-734B-A57D-4310E1CF9C67}" srcOrd="1" destOrd="0" presId="urn:microsoft.com/office/officeart/2005/8/layout/cycle8"/>
    <dgm:cxn modelId="{FDC28955-91C3-0A4D-8F4E-C4E5E30DEFA0}" type="presOf" srcId="{0DADC857-B60C-5D4E-8E3C-2BA6BE22CB76}" destId="{9F78EC0F-7C05-3345-90E4-17E70E769CAD}" srcOrd="0" destOrd="0" presId="urn:microsoft.com/office/officeart/2005/8/layout/cycle8"/>
    <dgm:cxn modelId="{86DB25FF-EF59-E146-90FF-135144541624}" type="presOf" srcId="{7EB5EACD-3844-8447-A0FD-3F80B622DCF2}" destId="{B22E8E33-2A4A-1242-86F5-09BB8EA5B9ED}" srcOrd="0" destOrd="0" presId="urn:microsoft.com/office/officeart/2005/8/layout/cycle8"/>
    <dgm:cxn modelId="{D820C3AC-B6CF-474A-A71E-3F31FCB792BE}" srcId="{C038E208-E411-394E-A4B2-D6433D1A8F52}" destId="{0DADC857-B60C-5D4E-8E3C-2BA6BE22CB76}" srcOrd="3" destOrd="0" parTransId="{9763913D-C0E9-B048-953C-C7C0ED49911E}" sibTransId="{C1EA2F3C-BCAD-1C46-9FBB-55DE2C3C0095}"/>
    <dgm:cxn modelId="{2B6DD61A-C76A-2447-A396-EC485FB8A9DC}" type="presOf" srcId="{B5305CB3-03E4-0149-8717-16E780681000}" destId="{BE713B06-9569-5B44-9371-8DE8984B26A1}" srcOrd="1" destOrd="0" presId="urn:microsoft.com/office/officeart/2005/8/layout/cycle8"/>
    <dgm:cxn modelId="{065C5EA4-9C7A-474D-9A44-09ECC2319DB2}" srcId="{C038E208-E411-394E-A4B2-D6433D1A8F52}" destId="{B5305CB3-03E4-0149-8717-16E780681000}" srcOrd="2" destOrd="0" parTransId="{36F904C9-59FC-7043-86C4-4BE846F1288C}" sibTransId="{9FBC60CA-FD19-7648-B044-8C6C9119E05F}"/>
    <dgm:cxn modelId="{22270FE7-C79E-6643-8431-681BF256F8B3}" type="presOf" srcId="{C038E208-E411-394E-A4B2-D6433D1A8F52}" destId="{B944EDCD-3E36-2444-A495-D855A1A44408}" srcOrd="0" destOrd="0" presId="urn:microsoft.com/office/officeart/2005/8/layout/cycle8"/>
    <dgm:cxn modelId="{EA7AA810-AE8A-7B4A-A370-CF315EEA5D6A}" type="presParOf" srcId="{B944EDCD-3E36-2444-A495-D855A1A44408}" destId="{934F7F82-06C8-B246-9598-FB2C0F1BFC4C}" srcOrd="0" destOrd="0" presId="urn:microsoft.com/office/officeart/2005/8/layout/cycle8"/>
    <dgm:cxn modelId="{FB60D34C-FFFD-9443-8421-7518FE853597}" type="presParOf" srcId="{B944EDCD-3E36-2444-A495-D855A1A44408}" destId="{A60C76AF-9B50-F14B-935E-DE187F79C434}" srcOrd="1" destOrd="0" presId="urn:microsoft.com/office/officeart/2005/8/layout/cycle8"/>
    <dgm:cxn modelId="{9DC8B0D8-3927-FB45-9B04-EDF4C2876FF7}" type="presParOf" srcId="{B944EDCD-3E36-2444-A495-D855A1A44408}" destId="{19999697-FEB4-ED47-BAED-8D4E2340A7C6}" srcOrd="2" destOrd="0" presId="urn:microsoft.com/office/officeart/2005/8/layout/cycle8"/>
    <dgm:cxn modelId="{EA0C402C-EE79-1940-AF22-2C51C2475AF2}" type="presParOf" srcId="{B944EDCD-3E36-2444-A495-D855A1A44408}" destId="{CED90EAE-CD92-7940-A396-FB1490734DB6}" srcOrd="3" destOrd="0" presId="urn:microsoft.com/office/officeart/2005/8/layout/cycle8"/>
    <dgm:cxn modelId="{245A082C-5938-CA4B-980B-85BE906739A9}" type="presParOf" srcId="{B944EDCD-3E36-2444-A495-D855A1A44408}" destId="{B22E8E33-2A4A-1242-86F5-09BB8EA5B9ED}" srcOrd="4" destOrd="0" presId="urn:microsoft.com/office/officeart/2005/8/layout/cycle8"/>
    <dgm:cxn modelId="{700650B6-DE87-F94A-9815-9FCF2BB3EFD0}" type="presParOf" srcId="{B944EDCD-3E36-2444-A495-D855A1A44408}" destId="{82A8E693-12E4-1046-8DD8-5AE69491F570}" srcOrd="5" destOrd="0" presId="urn:microsoft.com/office/officeart/2005/8/layout/cycle8"/>
    <dgm:cxn modelId="{F4CE88B0-6A4A-9846-BF5C-20FDC3CDDD35}" type="presParOf" srcId="{B944EDCD-3E36-2444-A495-D855A1A44408}" destId="{5BACEDAC-896A-5645-BD09-BD6D231AAEB5}" srcOrd="6" destOrd="0" presId="urn:microsoft.com/office/officeart/2005/8/layout/cycle8"/>
    <dgm:cxn modelId="{17B45644-6856-504A-BC11-77492DB556F3}" type="presParOf" srcId="{B944EDCD-3E36-2444-A495-D855A1A44408}" destId="{B0ED8CBA-43D9-A14B-948B-077BF5CDC6D6}" srcOrd="7" destOrd="0" presId="urn:microsoft.com/office/officeart/2005/8/layout/cycle8"/>
    <dgm:cxn modelId="{2625C8BC-0862-7C4B-AE0B-F2AA17589849}" type="presParOf" srcId="{B944EDCD-3E36-2444-A495-D855A1A44408}" destId="{AFE56FC7-DA72-6A49-8D79-753935A573F8}" srcOrd="8" destOrd="0" presId="urn:microsoft.com/office/officeart/2005/8/layout/cycle8"/>
    <dgm:cxn modelId="{60FD519A-71E4-C441-933D-D3553647BBC3}" type="presParOf" srcId="{B944EDCD-3E36-2444-A495-D855A1A44408}" destId="{E17F864D-7E4D-7243-ADD1-DA4B803796C2}" srcOrd="9" destOrd="0" presId="urn:microsoft.com/office/officeart/2005/8/layout/cycle8"/>
    <dgm:cxn modelId="{1D5562DD-98F5-3541-AE0D-D04E681DC080}" type="presParOf" srcId="{B944EDCD-3E36-2444-A495-D855A1A44408}" destId="{A3C0EEA5-9F5B-5144-8855-D5B16B8CBEBD}" srcOrd="10" destOrd="0" presId="urn:microsoft.com/office/officeart/2005/8/layout/cycle8"/>
    <dgm:cxn modelId="{2F3F259C-04FB-4E42-A77A-82E6D52B4EA0}" type="presParOf" srcId="{B944EDCD-3E36-2444-A495-D855A1A44408}" destId="{BE713B06-9569-5B44-9371-8DE8984B26A1}" srcOrd="11" destOrd="0" presId="urn:microsoft.com/office/officeart/2005/8/layout/cycle8"/>
    <dgm:cxn modelId="{D8A54014-DC48-834E-8D9B-8885CC663F2C}" type="presParOf" srcId="{B944EDCD-3E36-2444-A495-D855A1A44408}" destId="{9F78EC0F-7C05-3345-90E4-17E70E769CAD}" srcOrd="12" destOrd="0" presId="urn:microsoft.com/office/officeart/2005/8/layout/cycle8"/>
    <dgm:cxn modelId="{9B071C1C-1A03-5848-BD05-83B8083ACA11}" type="presParOf" srcId="{B944EDCD-3E36-2444-A495-D855A1A44408}" destId="{7AC1D7AA-059D-5645-BD5B-E44534A7026A}" srcOrd="13" destOrd="0" presId="urn:microsoft.com/office/officeart/2005/8/layout/cycle8"/>
    <dgm:cxn modelId="{B5CB0531-BD04-7C4E-BF79-4D952EB37716}" type="presParOf" srcId="{B944EDCD-3E36-2444-A495-D855A1A44408}" destId="{F617935A-871F-7341-8FBB-B14F96557416}" srcOrd="14" destOrd="0" presId="urn:microsoft.com/office/officeart/2005/8/layout/cycle8"/>
    <dgm:cxn modelId="{24F736F1-6903-164D-A114-7408637798B4}" type="presParOf" srcId="{B944EDCD-3E36-2444-A495-D855A1A44408}" destId="{2A5EDBEF-826D-734B-A57D-4310E1CF9C67}" srcOrd="15" destOrd="0" presId="urn:microsoft.com/office/officeart/2005/8/layout/cycle8"/>
    <dgm:cxn modelId="{54843C62-BB9D-B04F-8D90-B16A068894E5}" type="presParOf" srcId="{B944EDCD-3E36-2444-A495-D855A1A44408}" destId="{291EC2F7-D37C-1642-9717-3AA17DBF5198}" srcOrd="16" destOrd="0" presId="urn:microsoft.com/office/officeart/2005/8/layout/cycle8"/>
    <dgm:cxn modelId="{469B708A-5650-5644-B37E-6F095618B047}" type="presParOf" srcId="{B944EDCD-3E36-2444-A495-D855A1A44408}" destId="{08329D01-24B2-0640-8CCA-15A271BBA6C3}" srcOrd="17" destOrd="0" presId="urn:microsoft.com/office/officeart/2005/8/layout/cycle8"/>
    <dgm:cxn modelId="{6A303BC2-50F2-1549-AE4C-D767721B79A2}" type="presParOf" srcId="{B944EDCD-3E36-2444-A495-D855A1A44408}" destId="{B954B274-0E2C-BD4F-B283-856A06F5591D}" srcOrd="18" destOrd="0" presId="urn:microsoft.com/office/officeart/2005/8/layout/cycle8"/>
    <dgm:cxn modelId="{C508F0B9-1014-5043-9855-4E3A4535E093}" type="presParOf" srcId="{B944EDCD-3E36-2444-A495-D855A1A44408}" destId="{0696EDE5-726B-D943-8780-BEE19C93BFFD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BFC241-D072-3D49-9703-43EC28B6AB81}" type="doc">
      <dgm:prSet loTypeId="urn:microsoft.com/office/officeart/2005/8/layout/equati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C4D5470-F89F-4F4E-A9DD-6A944D823F70}">
      <dgm:prSet phldrT="[Texte]"/>
      <dgm:spPr/>
      <dgm:t>
        <a:bodyPr/>
        <a:lstStyle/>
        <a:p>
          <a:r>
            <a:rPr lang="fr-FR" dirty="0" smtClean="0"/>
            <a:t>Résolution d’image</a:t>
          </a:r>
          <a:endParaRPr lang="fr-FR" dirty="0"/>
        </a:p>
      </dgm:t>
    </dgm:pt>
    <dgm:pt modelId="{2C73F6F6-7252-DC43-9D88-0F71838E6850}" type="parTrans" cxnId="{4AAF9F43-C18C-1B42-B430-DF8C642788E5}">
      <dgm:prSet/>
      <dgm:spPr/>
      <dgm:t>
        <a:bodyPr/>
        <a:lstStyle/>
        <a:p>
          <a:endParaRPr lang="fr-FR"/>
        </a:p>
      </dgm:t>
    </dgm:pt>
    <dgm:pt modelId="{E5F9C096-2845-484D-972C-FC326A09DF3B}" type="sibTrans" cxnId="{4AAF9F43-C18C-1B42-B430-DF8C642788E5}">
      <dgm:prSet/>
      <dgm:spPr/>
      <dgm:t>
        <a:bodyPr/>
        <a:lstStyle/>
        <a:p>
          <a:endParaRPr lang="fr-FR"/>
        </a:p>
      </dgm:t>
    </dgm:pt>
    <dgm:pt modelId="{12AB66B8-A1A7-074C-BE88-5B060A4C06F0}">
      <dgm:prSet phldrT="[Texte]"/>
      <dgm:spPr/>
      <dgm:t>
        <a:bodyPr/>
        <a:lstStyle/>
        <a:p>
          <a:r>
            <a:rPr lang="fr-FR" dirty="0" smtClean="0"/>
            <a:t>Résolution d’analyse</a:t>
          </a:r>
          <a:endParaRPr lang="fr-FR" dirty="0"/>
        </a:p>
      </dgm:t>
    </dgm:pt>
    <dgm:pt modelId="{516662A1-D152-A549-A68B-E432C8919045}" type="parTrans" cxnId="{B816CDEA-1D82-064B-86EF-1B88240505D2}">
      <dgm:prSet/>
      <dgm:spPr/>
      <dgm:t>
        <a:bodyPr/>
        <a:lstStyle/>
        <a:p>
          <a:endParaRPr lang="fr-FR"/>
        </a:p>
      </dgm:t>
    </dgm:pt>
    <dgm:pt modelId="{0D6AAA78-9F16-7F42-B641-31E78A38805F}" type="sibTrans" cxnId="{B816CDEA-1D82-064B-86EF-1B88240505D2}">
      <dgm:prSet/>
      <dgm:spPr/>
      <dgm:t>
        <a:bodyPr/>
        <a:lstStyle/>
        <a:p>
          <a:endParaRPr lang="fr-FR"/>
        </a:p>
      </dgm:t>
    </dgm:pt>
    <dgm:pt modelId="{8C093F8F-9694-0347-8ED9-64CF07CDC969}">
      <dgm:prSet phldrT="[Texte]"/>
      <dgm:spPr/>
      <dgm:t>
        <a:bodyPr/>
        <a:lstStyle/>
        <a:p>
          <a:r>
            <a:rPr lang="fr-FR" dirty="0" smtClean="0"/>
            <a:t>Linéature de trame</a:t>
          </a:r>
          <a:endParaRPr lang="fr-FR" dirty="0"/>
        </a:p>
      </dgm:t>
    </dgm:pt>
    <dgm:pt modelId="{8E9254A1-AE5D-4647-AE08-5BFEB631B98E}" type="parTrans" cxnId="{D2DDFF9F-703C-134B-9FE3-9F705E7328AB}">
      <dgm:prSet/>
      <dgm:spPr/>
    </dgm:pt>
    <dgm:pt modelId="{30C5D5C5-1FF6-F848-81E1-C884162957B0}" type="sibTrans" cxnId="{D2DDFF9F-703C-134B-9FE3-9F705E7328AB}">
      <dgm:prSet/>
      <dgm:spPr/>
    </dgm:pt>
    <dgm:pt modelId="{662F90F9-74CA-3640-808E-82AF3D20FE96}" type="pres">
      <dgm:prSet presAssocID="{53BFC241-D072-3D49-9703-43EC28B6AB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72B8630-39B8-3C49-9787-A60E78692DC8}" type="pres">
      <dgm:prSet presAssocID="{53BFC241-D072-3D49-9703-43EC28B6AB81}" presName="vNodes" presStyleCnt="0"/>
      <dgm:spPr/>
    </dgm:pt>
    <dgm:pt modelId="{C1FBA5F9-E599-F94C-A21D-2808DD1963B0}" type="pres">
      <dgm:prSet presAssocID="{7C4D5470-F89F-4F4E-A9DD-6A944D823F7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F268D2-9214-1F42-BC6A-DA95BEB526D6}" type="pres">
      <dgm:prSet presAssocID="{E5F9C096-2845-484D-972C-FC326A09DF3B}" presName="spacerT" presStyleCnt="0"/>
      <dgm:spPr/>
    </dgm:pt>
    <dgm:pt modelId="{CB6FA491-CEB2-324F-B081-21AC0C511484}" type="pres">
      <dgm:prSet presAssocID="{E5F9C096-2845-484D-972C-FC326A09DF3B}" presName="sibTrans" presStyleLbl="sibTrans2D1" presStyleIdx="0" presStyleCnt="2"/>
      <dgm:spPr/>
      <dgm:t>
        <a:bodyPr/>
        <a:lstStyle/>
        <a:p>
          <a:endParaRPr lang="fr-FR"/>
        </a:p>
      </dgm:t>
    </dgm:pt>
    <dgm:pt modelId="{B27A0ADD-4B59-7A4A-8606-6C588AB50864}" type="pres">
      <dgm:prSet presAssocID="{E5F9C096-2845-484D-972C-FC326A09DF3B}" presName="spacerB" presStyleCnt="0"/>
      <dgm:spPr/>
    </dgm:pt>
    <dgm:pt modelId="{6CF9C358-696F-0444-B1B4-A730A23F86B9}" type="pres">
      <dgm:prSet presAssocID="{12AB66B8-A1A7-074C-BE88-5B060A4C06F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88BC29-A86A-F74E-B275-D976B7627387}" type="pres">
      <dgm:prSet presAssocID="{53BFC241-D072-3D49-9703-43EC28B6AB81}" presName="sibTransLast" presStyleLbl="sibTrans2D1" presStyleIdx="1" presStyleCnt="2"/>
      <dgm:spPr/>
      <dgm:t>
        <a:bodyPr/>
        <a:lstStyle/>
        <a:p>
          <a:endParaRPr lang="fr-FR"/>
        </a:p>
      </dgm:t>
    </dgm:pt>
    <dgm:pt modelId="{CF654469-7B19-B940-994A-2A99AEAE9087}" type="pres">
      <dgm:prSet presAssocID="{53BFC241-D072-3D49-9703-43EC28B6AB81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AF9A9E4B-DF96-354F-9211-D2E6454A07ED}" type="pres">
      <dgm:prSet presAssocID="{53BFC241-D072-3D49-9703-43EC28B6AB81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E2364A3-1861-A04B-9098-4184BC23971E}" type="presOf" srcId="{E5F9C096-2845-484D-972C-FC326A09DF3B}" destId="{CB6FA491-CEB2-324F-B081-21AC0C511484}" srcOrd="0" destOrd="0" presId="urn:microsoft.com/office/officeart/2005/8/layout/equation2"/>
    <dgm:cxn modelId="{4EB3F134-BB23-4841-A10A-A748D2B8A492}" type="presOf" srcId="{0D6AAA78-9F16-7F42-B641-31E78A38805F}" destId="{FB88BC29-A86A-F74E-B275-D976B7627387}" srcOrd="0" destOrd="0" presId="urn:microsoft.com/office/officeart/2005/8/layout/equation2"/>
    <dgm:cxn modelId="{A895FB8B-A894-BD41-96C3-37F7C5D19B7F}" type="presOf" srcId="{53BFC241-D072-3D49-9703-43EC28B6AB81}" destId="{662F90F9-74CA-3640-808E-82AF3D20FE96}" srcOrd="0" destOrd="0" presId="urn:microsoft.com/office/officeart/2005/8/layout/equation2"/>
    <dgm:cxn modelId="{4229FE9B-4264-FB47-8DCA-23AD76E32E2F}" type="presOf" srcId="{0D6AAA78-9F16-7F42-B641-31E78A38805F}" destId="{CF654469-7B19-B940-994A-2A99AEAE9087}" srcOrd="1" destOrd="0" presId="urn:microsoft.com/office/officeart/2005/8/layout/equation2"/>
    <dgm:cxn modelId="{D2DDFF9F-703C-134B-9FE3-9F705E7328AB}" srcId="{53BFC241-D072-3D49-9703-43EC28B6AB81}" destId="{8C093F8F-9694-0347-8ED9-64CF07CDC969}" srcOrd="2" destOrd="0" parTransId="{8E9254A1-AE5D-4647-AE08-5BFEB631B98E}" sibTransId="{30C5D5C5-1FF6-F848-81E1-C884162957B0}"/>
    <dgm:cxn modelId="{2EB2EF96-60D0-AB4F-B6F0-6364E0499005}" type="presOf" srcId="{8C093F8F-9694-0347-8ED9-64CF07CDC969}" destId="{AF9A9E4B-DF96-354F-9211-D2E6454A07ED}" srcOrd="0" destOrd="0" presId="urn:microsoft.com/office/officeart/2005/8/layout/equation2"/>
    <dgm:cxn modelId="{70820D79-1704-A743-85BC-10CC2412B607}" type="presOf" srcId="{7C4D5470-F89F-4F4E-A9DD-6A944D823F70}" destId="{C1FBA5F9-E599-F94C-A21D-2808DD1963B0}" srcOrd="0" destOrd="0" presId="urn:microsoft.com/office/officeart/2005/8/layout/equation2"/>
    <dgm:cxn modelId="{4AAF9F43-C18C-1B42-B430-DF8C642788E5}" srcId="{53BFC241-D072-3D49-9703-43EC28B6AB81}" destId="{7C4D5470-F89F-4F4E-A9DD-6A944D823F70}" srcOrd="0" destOrd="0" parTransId="{2C73F6F6-7252-DC43-9D88-0F71838E6850}" sibTransId="{E5F9C096-2845-484D-972C-FC326A09DF3B}"/>
    <dgm:cxn modelId="{B816CDEA-1D82-064B-86EF-1B88240505D2}" srcId="{53BFC241-D072-3D49-9703-43EC28B6AB81}" destId="{12AB66B8-A1A7-074C-BE88-5B060A4C06F0}" srcOrd="1" destOrd="0" parTransId="{516662A1-D152-A549-A68B-E432C8919045}" sibTransId="{0D6AAA78-9F16-7F42-B641-31E78A38805F}"/>
    <dgm:cxn modelId="{D0118E98-90DB-C048-B4BF-713B32AD1F79}" type="presOf" srcId="{12AB66B8-A1A7-074C-BE88-5B060A4C06F0}" destId="{6CF9C358-696F-0444-B1B4-A730A23F86B9}" srcOrd="0" destOrd="0" presId="urn:microsoft.com/office/officeart/2005/8/layout/equation2"/>
    <dgm:cxn modelId="{4C8F8822-50D8-6C48-9F58-A1E12A400488}" type="presParOf" srcId="{662F90F9-74CA-3640-808E-82AF3D20FE96}" destId="{872B8630-39B8-3C49-9787-A60E78692DC8}" srcOrd="0" destOrd="0" presId="urn:microsoft.com/office/officeart/2005/8/layout/equation2"/>
    <dgm:cxn modelId="{2EF41B28-5C0E-7B40-B280-E6468215E74A}" type="presParOf" srcId="{872B8630-39B8-3C49-9787-A60E78692DC8}" destId="{C1FBA5F9-E599-F94C-A21D-2808DD1963B0}" srcOrd="0" destOrd="0" presId="urn:microsoft.com/office/officeart/2005/8/layout/equation2"/>
    <dgm:cxn modelId="{F509F7FC-5376-7647-816C-6F53233CCB86}" type="presParOf" srcId="{872B8630-39B8-3C49-9787-A60E78692DC8}" destId="{13F268D2-9214-1F42-BC6A-DA95BEB526D6}" srcOrd="1" destOrd="0" presId="urn:microsoft.com/office/officeart/2005/8/layout/equation2"/>
    <dgm:cxn modelId="{A25393B0-2932-974B-A17E-7B835CF03A29}" type="presParOf" srcId="{872B8630-39B8-3C49-9787-A60E78692DC8}" destId="{CB6FA491-CEB2-324F-B081-21AC0C511484}" srcOrd="2" destOrd="0" presId="urn:microsoft.com/office/officeart/2005/8/layout/equation2"/>
    <dgm:cxn modelId="{574717A0-0F08-A545-9E40-E4B55FC5DFDD}" type="presParOf" srcId="{872B8630-39B8-3C49-9787-A60E78692DC8}" destId="{B27A0ADD-4B59-7A4A-8606-6C588AB50864}" srcOrd="3" destOrd="0" presId="urn:microsoft.com/office/officeart/2005/8/layout/equation2"/>
    <dgm:cxn modelId="{F1E8578B-FD39-934F-9A1D-8A3EFD766932}" type="presParOf" srcId="{872B8630-39B8-3C49-9787-A60E78692DC8}" destId="{6CF9C358-696F-0444-B1B4-A730A23F86B9}" srcOrd="4" destOrd="0" presId="urn:microsoft.com/office/officeart/2005/8/layout/equation2"/>
    <dgm:cxn modelId="{E02172F4-4C58-2C43-ADE1-F904C2A2BCAB}" type="presParOf" srcId="{662F90F9-74CA-3640-808E-82AF3D20FE96}" destId="{FB88BC29-A86A-F74E-B275-D976B7627387}" srcOrd="1" destOrd="0" presId="urn:microsoft.com/office/officeart/2005/8/layout/equation2"/>
    <dgm:cxn modelId="{F7DAF642-5A96-CB4D-A1FD-D5B2B2F38193}" type="presParOf" srcId="{FB88BC29-A86A-F74E-B275-D976B7627387}" destId="{CF654469-7B19-B940-994A-2A99AEAE9087}" srcOrd="0" destOrd="0" presId="urn:microsoft.com/office/officeart/2005/8/layout/equation2"/>
    <dgm:cxn modelId="{FC429718-89ED-1944-B443-6BDE66C5C0BA}" type="presParOf" srcId="{662F90F9-74CA-3640-808E-82AF3D20FE96}" destId="{AF9A9E4B-DF96-354F-9211-D2E6454A07E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B42739-52B4-9644-B4B6-FEB752ED722C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F3E5114-C9AE-6B44-A90F-23D7C627156B}">
      <dgm:prSet phldrT="[Texte]"/>
      <dgm:spPr/>
      <dgm:t>
        <a:bodyPr/>
        <a:lstStyle/>
        <a:p>
          <a:r>
            <a:rPr lang="fr-FR" dirty="0" err="1" smtClean="0"/>
            <a:t>Lpi</a:t>
          </a:r>
          <a:r>
            <a:rPr lang="fr-FR" dirty="0" smtClean="0"/>
            <a:t> x 2 ou 1,5 x %</a:t>
          </a:r>
          <a:endParaRPr lang="fr-FR" dirty="0"/>
        </a:p>
      </dgm:t>
    </dgm:pt>
    <dgm:pt modelId="{DEBDE9B5-39AD-4E41-AAD7-AC9F6F63608E}" type="parTrans" cxnId="{A1BABBF9-9E89-3F47-847E-E331E369E55F}">
      <dgm:prSet/>
      <dgm:spPr/>
      <dgm:t>
        <a:bodyPr/>
        <a:lstStyle/>
        <a:p>
          <a:endParaRPr lang="fr-FR"/>
        </a:p>
      </dgm:t>
    </dgm:pt>
    <dgm:pt modelId="{E2B32EE3-702A-FE41-A6BB-06D99633ED78}" type="sibTrans" cxnId="{A1BABBF9-9E89-3F47-847E-E331E369E55F}">
      <dgm:prSet/>
      <dgm:spPr/>
      <dgm:t>
        <a:bodyPr/>
        <a:lstStyle/>
        <a:p>
          <a:endParaRPr lang="fr-FR"/>
        </a:p>
      </dgm:t>
    </dgm:pt>
    <dgm:pt modelId="{BE7FE057-EEFF-0A4B-9621-5AE00E970D89}">
      <dgm:prSet phldrT="[Texte]"/>
      <dgm:spPr/>
      <dgm:t>
        <a:bodyPr/>
        <a:lstStyle/>
        <a:p>
          <a:r>
            <a:rPr lang="fr-FR" dirty="0" smtClean="0"/>
            <a:t>Linéature d’entrée</a:t>
          </a:r>
          <a:endParaRPr lang="fr-FR" dirty="0"/>
        </a:p>
      </dgm:t>
    </dgm:pt>
    <dgm:pt modelId="{A8E02F74-CDC9-8544-96CD-4399438A3B6B}" type="parTrans" cxnId="{A065BACD-BF3D-3041-958B-7EA647D39170}">
      <dgm:prSet/>
      <dgm:spPr/>
    </dgm:pt>
    <dgm:pt modelId="{714C049B-A029-7F4E-802E-CC384058C927}" type="sibTrans" cxnId="{A065BACD-BF3D-3041-958B-7EA647D39170}">
      <dgm:prSet/>
      <dgm:spPr/>
    </dgm:pt>
    <dgm:pt modelId="{82626611-E637-0B45-B978-F45E1B4B03D1}" type="pres">
      <dgm:prSet presAssocID="{6AB42739-52B4-9644-B4B6-FEB752ED722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F3F5770-F26B-364D-90D7-AEA0A946951B}" type="pres">
      <dgm:prSet presAssocID="{8F3E5114-C9AE-6B44-A90F-23D7C627156B}" presName="centerShape" presStyleLbl="node0" presStyleIdx="0" presStyleCnt="1"/>
      <dgm:spPr/>
      <dgm:t>
        <a:bodyPr/>
        <a:lstStyle/>
        <a:p>
          <a:endParaRPr lang="fr-FR"/>
        </a:p>
      </dgm:t>
    </dgm:pt>
    <dgm:pt modelId="{7491E34A-1978-6143-843E-FCE5F0220CE7}" type="pres">
      <dgm:prSet presAssocID="{A8E02F74-CDC9-8544-96CD-4399438A3B6B}" presName="parTrans" presStyleLbl="bgSibTrans2D1" presStyleIdx="0" presStyleCnt="1"/>
      <dgm:spPr/>
    </dgm:pt>
    <dgm:pt modelId="{96B3AF95-A76B-1543-AD35-C40D5AAAB7D8}" type="pres">
      <dgm:prSet presAssocID="{BE7FE057-EEFF-0A4B-9621-5AE00E970D89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D17EE47-7ECA-B242-9FEB-403DE71F874F}" type="presOf" srcId="{A8E02F74-CDC9-8544-96CD-4399438A3B6B}" destId="{7491E34A-1978-6143-843E-FCE5F0220CE7}" srcOrd="0" destOrd="0" presId="urn:microsoft.com/office/officeart/2005/8/layout/radial4"/>
    <dgm:cxn modelId="{540D4316-2C51-564A-B53E-96CF26AA824C}" type="presOf" srcId="{BE7FE057-EEFF-0A4B-9621-5AE00E970D89}" destId="{96B3AF95-A76B-1543-AD35-C40D5AAAB7D8}" srcOrd="0" destOrd="0" presId="urn:microsoft.com/office/officeart/2005/8/layout/radial4"/>
    <dgm:cxn modelId="{A065BACD-BF3D-3041-958B-7EA647D39170}" srcId="{8F3E5114-C9AE-6B44-A90F-23D7C627156B}" destId="{BE7FE057-EEFF-0A4B-9621-5AE00E970D89}" srcOrd="0" destOrd="0" parTransId="{A8E02F74-CDC9-8544-96CD-4399438A3B6B}" sibTransId="{714C049B-A029-7F4E-802E-CC384058C927}"/>
    <dgm:cxn modelId="{A1BABBF9-9E89-3F47-847E-E331E369E55F}" srcId="{6AB42739-52B4-9644-B4B6-FEB752ED722C}" destId="{8F3E5114-C9AE-6B44-A90F-23D7C627156B}" srcOrd="0" destOrd="0" parTransId="{DEBDE9B5-39AD-4E41-AAD7-AC9F6F63608E}" sibTransId="{E2B32EE3-702A-FE41-A6BB-06D99633ED78}"/>
    <dgm:cxn modelId="{062BA897-3499-3A47-A502-22C6D7703F1B}" type="presOf" srcId="{6AB42739-52B4-9644-B4B6-FEB752ED722C}" destId="{82626611-E637-0B45-B978-F45E1B4B03D1}" srcOrd="0" destOrd="0" presId="urn:microsoft.com/office/officeart/2005/8/layout/radial4"/>
    <dgm:cxn modelId="{378ADCD8-E25C-8B44-BBFF-30FB505D6BF0}" type="presOf" srcId="{8F3E5114-C9AE-6B44-A90F-23D7C627156B}" destId="{0F3F5770-F26B-364D-90D7-AEA0A946951B}" srcOrd="0" destOrd="0" presId="urn:microsoft.com/office/officeart/2005/8/layout/radial4"/>
    <dgm:cxn modelId="{7AA68937-17B9-BB41-BD06-F982BC84403B}" type="presParOf" srcId="{82626611-E637-0B45-B978-F45E1B4B03D1}" destId="{0F3F5770-F26B-364D-90D7-AEA0A946951B}" srcOrd="0" destOrd="0" presId="urn:microsoft.com/office/officeart/2005/8/layout/radial4"/>
    <dgm:cxn modelId="{F657DE31-6AC1-6643-B1FC-3DA3C17BF7A2}" type="presParOf" srcId="{82626611-E637-0B45-B978-F45E1B4B03D1}" destId="{7491E34A-1978-6143-843E-FCE5F0220CE7}" srcOrd="1" destOrd="0" presId="urn:microsoft.com/office/officeart/2005/8/layout/radial4"/>
    <dgm:cxn modelId="{9746AD48-7C71-B74E-9497-B474DC2EB7BE}" type="presParOf" srcId="{82626611-E637-0B45-B978-F45E1B4B03D1}" destId="{96B3AF95-A76B-1543-AD35-C40D5AAAB7D8}" srcOrd="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38F6F8-6D63-1642-B218-6CFF57B4E1C1}" type="doc">
      <dgm:prSet loTypeId="urn:microsoft.com/office/officeart/2005/8/layout/target3" loCatId="" qsTypeId="urn:microsoft.com/office/officeart/2005/8/quickstyle/simple4" qsCatId="simple" csTypeId="urn:microsoft.com/office/officeart/2005/8/colors/accent1_2" csCatId="accent1" phldr="1"/>
      <dgm:spPr/>
    </dgm:pt>
    <dgm:pt modelId="{EF21197A-E389-5749-8489-ABBCEA6C91EB}">
      <dgm:prSet phldrT="[Texte]"/>
      <dgm:spPr/>
      <dgm:t>
        <a:bodyPr/>
        <a:lstStyle/>
        <a:p>
          <a:r>
            <a:rPr lang="fr-FR" b="1" dirty="0" smtClean="0"/>
            <a:t>Formule de la résolution de sortie :</a:t>
          </a:r>
          <a:endParaRPr lang="fr-FR" b="1" dirty="0"/>
        </a:p>
      </dgm:t>
    </dgm:pt>
    <dgm:pt modelId="{5975E924-8DC2-BC4A-9F09-5CC5B1984D2C}" type="parTrans" cxnId="{3B7CE47E-CE59-3D4C-A967-6F9279C0F895}">
      <dgm:prSet/>
      <dgm:spPr/>
      <dgm:t>
        <a:bodyPr/>
        <a:lstStyle/>
        <a:p>
          <a:endParaRPr lang="fr-FR"/>
        </a:p>
      </dgm:t>
    </dgm:pt>
    <dgm:pt modelId="{9856BA1B-DB56-2847-898A-C70CCB2A2315}" type="sibTrans" cxnId="{3B7CE47E-CE59-3D4C-A967-6F9279C0F895}">
      <dgm:prSet/>
      <dgm:spPr/>
      <dgm:t>
        <a:bodyPr/>
        <a:lstStyle/>
        <a:p>
          <a:endParaRPr lang="fr-FR"/>
        </a:p>
      </dgm:t>
    </dgm:pt>
    <dgm:pt modelId="{B0869A48-74C5-2F4C-8E57-7BF2DB539B0C}">
      <dgm:prSet phldrT="[Texte]"/>
      <dgm:spPr/>
      <dgm:t>
        <a:bodyPr/>
        <a:lstStyle/>
        <a:p>
          <a:r>
            <a:rPr lang="fr-FR" b="1" dirty="0" smtClean="0"/>
            <a:t>(résolution de l’image/linéature)</a:t>
          </a:r>
          <a:r>
            <a:rPr lang="fr-FR" b="1" baseline="30000" dirty="0" smtClean="0"/>
            <a:t>2</a:t>
          </a:r>
          <a:endParaRPr lang="fr-FR" b="1" baseline="30000" dirty="0"/>
        </a:p>
      </dgm:t>
    </dgm:pt>
    <dgm:pt modelId="{87339A2F-3360-6643-9226-E7D8CBB94D1E}" type="parTrans" cxnId="{CF0482C6-8FC3-AF40-B998-F449AA56AAD6}">
      <dgm:prSet/>
      <dgm:spPr/>
      <dgm:t>
        <a:bodyPr/>
        <a:lstStyle/>
        <a:p>
          <a:endParaRPr lang="fr-FR"/>
        </a:p>
      </dgm:t>
    </dgm:pt>
    <dgm:pt modelId="{26D7EAFD-A088-D949-A31A-646A58A803D0}" type="sibTrans" cxnId="{CF0482C6-8FC3-AF40-B998-F449AA56AAD6}">
      <dgm:prSet/>
      <dgm:spPr/>
      <dgm:t>
        <a:bodyPr/>
        <a:lstStyle/>
        <a:p>
          <a:endParaRPr lang="fr-FR"/>
        </a:p>
      </dgm:t>
    </dgm:pt>
    <dgm:pt modelId="{1F9AAD45-9F6C-E34B-9532-65F78368EF87}">
      <dgm:prSet phldrT="[Texte]"/>
      <dgm:spPr/>
      <dgm:t>
        <a:bodyPr/>
        <a:lstStyle/>
        <a:p>
          <a:r>
            <a:rPr lang="fr-FR" dirty="0" smtClean="0"/>
            <a:t>(300/60)</a:t>
          </a:r>
          <a:r>
            <a:rPr lang="fr-FR" baseline="30000" dirty="0" smtClean="0"/>
            <a:t>2</a:t>
          </a:r>
          <a:r>
            <a:rPr lang="fr-FR" dirty="0" smtClean="0"/>
            <a:t> = 25 niveaux</a:t>
          </a:r>
          <a:endParaRPr lang="fr-FR" dirty="0"/>
        </a:p>
      </dgm:t>
    </dgm:pt>
    <dgm:pt modelId="{C4EF7985-36F4-BD43-9500-1D17EA9F525E}" type="parTrans" cxnId="{D48B8226-C4A0-EF46-A660-E8E3BF905AD2}">
      <dgm:prSet/>
      <dgm:spPr/>
      <dgm:t>
        <a:bodyPr/>
        <a:lstStyle/>
        <a:p>
          <a:endParaRPr lang="fr-FR"/>
        </a:p>
      </dgm:t>
    </dgm:pt>
    <dgm:pt modelId="{B204B38D-64E6-7743-B7D7-25B2D25DB3DE}" type="sibTrans" cxnId="{D48B8226-C4A0-EF46-A660-E8E3BF905AD2}">
      <dgm:prSet/>
      <dgm:spPr/>
      <dgm:t>
        <a:bodyPr/>
        <a:lstStyle/>
        <a:p>
          <a:endParaRPr lang="fr-FR"/>
        </a:p>
      </dgm:t>
    </dgm:pt>
    <dgm:pt modelId="{3C8233B3-EC7E-7E46-AFDB-42BADD539429}">
      <dgm:prSet phldrT="[Texte]"/>
      <dgm:spPr/>
      <dgm:t>
        <a:bodyPr/>
        <a:lstStyle/>
        <a:p>
          <a:r>
            <a:rPr lang="fr-FR" dirty="0" smtClean="0"/>
            <a:t> (2400/150)</a:t>
          </a:r>
          <a:r>
            <a:rPr lang="fr-FR" baseline="30000" dirty="0" smtClean="0"/>
            <a:t>2</a:t>
          </a:r>
          <a:r>
            <a:rPr lang="fr-FR" dirty="0" smtClean="0"/>
            <a:t> = 256 niveaux</a:t>
          </a:r>
          <a:endParaRPr lang="fr-FR" dirty="0"/>
        </a:p>
      </dgm:t>
    </dgm:pt>
    <dgm:pt modelId="{CF347979-1E06-6143-9959-3EED19E58450}" type="parTrans" cxnId="{CE895B18-48FD-294A-9981-57B5514D8C39}">
      <dgm:prSet/>
      <dgm:spPr/>
    </dgm:pt>
    <dgm:pt modelId="{5D657820-ABC6-C24C-BEB2-ADF1FE29B3D1}" type="sibTrans" cxnId="{CE895B18-48FD-294A-9981-57B5514D8C39}">
      <dgm:prSet/>
      <dgm:spPr/>
    </dgm:pt>
    <dgm:pt modelId="{DC6D3E61-7A1C-A041-868B-5C5D15CB2C15}" type="pres">
      <dgm:prSet presAssocID="{E838F6F8-6D63-1642-B218-6CFF57B4E1C1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8F21761-5F9E-BC48-B591-79A9DD72A7AB}" type="pres">
      <dgm:prSet presAssocID="{EF21197A-E389-5749-8489-ABBCEA6C91EB}" presName="circle1" presStyleLbl="node1" presStyleIdx="0" presStyleCnt="4"/>
      <dgm:spPr/>
    </dgm:pt>
    <dgm:pt modelId="{1F72343C-2D8D-F242-93F2-100E000DD37D}" type="pres">
      <dgm:prSet presAssocID="{EF21197A-E389-5749-8489-ABBCEA6C91EB}" presName="space" presStyleCnt="0"/>
      <dgm:spPr/>
    </dgm:pt>
    <dgm:pt modelId="{38C9B9CF-1B77-3148-A110-F412267AABC5}" type="pres">
      <dgm:prSet presAssocID="{EF21197A-E389-5749-8489-ABBCEA6C91EB}" presName="rect1" presStyleLbl="alignAcc1" presStyleIdx="0" presStyleCnt="4"/>
      <dgm:spPr/>
      <dgm:t>
        <a:bodyPr/>
        <a:lstStyle/>
        <a:p>
          <a:endParaRPr lang="fr-FR"/>
        </a:p>
      </dgm:t>
    </dgm:pt>
    <dgm:pt modelId="{AD087602-BA61-514C-B4AA-812C654BD0BA}" type="pres">
      <dgm:prSet presAssocID="{B0869A48-74C5-2F4C-8E57-7BF2DB539B0C}" presName="vertSpace2" presStyleLbl="node1" presStyleIdx="0" presStyleCnt="4"/>
      <dgm:spPr/>
    </dgm:pt>
    <dgm:pt modelId="{FF779753-E4F2-4B49-A0CA-237CC218A751}" type="pres">
      <dgm:prSet presAssocID="{B0869A48-74C5-2F4C-8E57-7BF2DB539B0C}" presName="circle2" presStyleLbl="node1" presStyleIdx="1" presStyleCnt="4"/>
      <dgm:spPr/>
    </dgm:pt>
    <dgm:pt modelId="{46835205-1EC0-464A-8990-3F0EAF714EAA}" type="pres">
      <dgm:prSet presAssocID="{B0869A48-74C5-2F4C-8E57-7BF2DB539B0C}" presName="rect2" presStyleLbl="alignAcc1" presStyleIdx="1" presStyleCnt="4"/>
      <dgm:spPr/>
      <dgm:t>
        <a:bodyPr/>
        <a:lstStyle/>
        <a:p>
          <a:endParaRPr lang="fr-FR"/>
        </a:p>
      </dgm:t>
    </dgm:pt>
    <dgm:pt modelId="{8AC858F9-7F36-3444-B33B-0C942A2B558B}" type="pres">
      <dgm:prSet presAssocID="{1F9AAD45-9F6C-E34B-9532-65F78368EF87}" presName="vertSpace3" presStyleLbl="node1" presStyleIdx="1" presStyleCnt="4"/>
      <dgm:spPr/>
    </dgm:pt>
    <dgm:pt modelId="{8C71B866-F251-2940-9316-1E6CB93AFA13}" type="pres">
      <dgm:prSet presAssocID="{1F9AAD45-9F6C-E34B-9532-65F78368EF87}" presName="circle3" presStyleLbl="node1" presStyleIdx="2" presStyleCnt="4"/>
      <dgm:spPr/>
    </dgm:pt>
    <dgm:pt modelId="{5A1EE510-F418-544D-B66D-8150AF212EAC}" type="pres">
      <dgm:prSet presAssocID="{1F9AAD45-9F6C-E34B-9532-65F78368EF87}" presName="rect3" presStyleLbl="alignAcc1" presStyleIdx="2" presStyleCnt="4"/>
      <dgm:spPr/>
      <dgm:t>
        <a:bodyPr/>
        <a:lstStyle/>
        <a:p>
          <a:endParaRPr lang="fr-FR"/>
        </a:p>
      </dgm:t>
    </dgm:pt>
    <dgm:pt modelId="{BE106C0E-5B5B-4C4F-A3AC-A174E0B02FD8}" type="pres">
      <dgm:prSet presAssocID="{3C8233B3-EC7E-7E46-AFDB-42BADD539429}" presName="vertSpace4" presStyleLbl="node1" presStyleIdx="2" presStyleCnt="4"/>
      <dgm:spPr/>
    </dgm:pt>
    <dgm:pt modelId="{8D2E4D06-65D0-C042-B3E8-893DF77FB0BE}" type="pres">
      <dgm:prSet presAssocID="{3C8233B3-EC7E-7E46-AFDB-42BADD539429}" presName="circle4" presStyleLbl="node1" presStyleIdx="3" presStyleCnt="4"/>
      <dgm:spPr/>
    </dgm:pt>
    <dgm:pt modelId="{982E8EED-0FFE-2C48-ACDE-A5709D1DE147}" type="pres">
      <dgm:prSet presAssocID="{3C8233B3-EC7E-7E46-AFDB-42BADD539429}" presName="rect4" presStyleLbl="alignAcc1" presStyleIdx="3" presStyleCnt="4"/>
      <dgm:spPr/>
      <dgm:t>
        <a:bodyPr/>
        <a:lstStyle/>
        <a:p>
          <a:endParaRPr lang="fr-FR"/>
        </a:p>
      </dgm:t>
    </dgm:pt>
    <dgm:pt modelId="{AE4BA06C-AB57-9542-82FE-29671AC4E655}" type="pres">
      <dgm:prSet presAssocID="{EF21197A-E389-5749-8489-ABBCEA6C91EB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FFC203-784B-2B47-8860-59DF24F2FA50}" type="pres">
      <dgm:prSet presAssocID="{B0869A48-74C5-2F4C-8E57-7BF2DB539B0C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0ED7784-12A0-4142-BA6B-48099C4FAEFC}" type="pres">
      <dgm:prSet presAssocID="{1F9AAD45-9F6C-E34B-9532-65F78368EF87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A9E62B-8808-7541-9B42-7B6638936CC8}" type="pres">
      <dgm:prSet presAssocID="{3C8233B3-EC7E-7E46-AFDB-42BADD539429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27F5BA0-E450-AA4B-935A-C8DFDF739224}" type="presOf" srcId="{B0869A48-74C5-2F4C-8E57-7BF2DB539B0C}" destId="{46835205-1EC0-464A-8990-3F0EAF714EAA}" srcOrd="0" destOrd="0" presId="urn:microsoft.com/office/officeart/2005/8/layout/target3"/>
    <dgm:cxn modelId="{D48B8226-C4A0-EF46-A660-E8E3BF905AD2}" srcId="{E838F6F8-6D63-1642-B218-6CFF57B4E1C1}" destId="{1F9AAD45-9F6C-E34B-9532-65F78368EF87}" srcOrd="2" destOrd="0" parTransId="{C4EF7985-36F4-BD43-9500-1D17EA9F525E}" sibTransId="{B204B38D-64E6-7743-B7D7-25B2D25DB3DE}"/>
    <dgm:cxn modelId="{15C7F05E-E6E0-714C-8D6B-8DB0E2F8C001}" type="presOf" srcId="{EF21197A-E389-5749-8489-ABBCEA6C91EB}" destId="{38C9B9CF-1B77-3148-A110-F412267AABC5}" srcOrd="0" destOrd="0" presId="urn:microsoft.com/office/officeart/2005/8/layout/target3"/>
    <dgm:cxn modelId="{95248F3D-8ADD-A140-AAB9-D58207A9D014}" type="presOf" srcId="{E838F6F8-6D63-1642-B218-6CFF57B4E1C1}" destId="{DC6D3E61-7A1C-A041-868B-5C5D15CB2C15}" srcOrd="0" destOrd="0" presId="urn:microsoft.com/office/officeart/2005/8/layout/target3"/>
    <dgm:cxn modelId="{CF0482C6-8FC3-AF40-B998-F449AA56AAD6}" srcId="{E838F6F8-6D63-1642-B218-6CFF57B4E1C1}" destId="{B0869A48-74C5-2F4C-8E57-7BF2DB539B0C}" srcOrd="1" destOrd="0" parTransId="{87339A2F-3360-6643-9226-E7D8CBB94D1E}" sibTransId="{26D7EAFD-A088-D949-A31A-646A58A803D0}"/>
    <dgm:cxn modelId="{7A1833C0-14AB-1447-B675-2A13F0741684}" type="presOf" srcId="{3C8233B3-EC7E-7E46-AFDB-42BADD539429}" destId="{982E8EED-0FFE-2C48-ACDE-A5709D1DE147}" srcOrd="0" destOrd="0" presId="urn:microsoft.com/office/officeart/2005/8/layout/target3"/>
    <dgm:cxn modelId="{13912310-1F71-2E48-81CD-876686FDD57C}" type="presOf" srcId="{EF21197A-E389-5749-8489-ABBCEA6C91EB}" destId="{AE4BA06C-AB57-9542-82FE-29671AC4E655}" srcOrd="1" destOrd="0" presId="urn:microsoft.com/office/officeart/2005/8/layout/target3"/>
    <dgm:cxn modelId="{3B7CE47E-CE59-3D4C-A967-6F9279C0F895}" srcId="{E838F6F8-6D63-1642-B218-6CFF57B4E1C1}" destId="{EF21197A-E389-5749-8489-ABBCEA6C91EB}" srcOrd="0" destOrd="0" parTransId="{5975E924-8DC2-BC4A-9F09-5CC5B1984D2C}" sibTransId="{9856BA1B-DB56-2847-898A-C70CCB2A2315}"/>
    <dgm:cxn modelId="{87027687-7A7C-6243-BC2B-31BC4211B552}" type="presOf" srcId="{B0869A48-74C5-2F4C-8E57-7BF2DB539B0C}" destId="{61FFC203-784B-2B47-8860-59DF24F2FA50}" srcOrd="1" destOrd="0" presId="urn:microsoft.com/office/officeart/2005/8/layout/target3"/>
    <dgm:cxn modelId="{7817E8BB-EDFA-8745-82E2-229FC40A5F8C}" type="presOf" srcId="{3C8233B3-EC7E-7E46-AFDB-42BADD539429}" destId="{96A9E62B-8808-7541-9B42-7B6638936CC8}" srcOrd="1" destOrd="0" presId="urn:microsoft.com/office/officeart/2005/8/layout/target3"/>
    <dgm:cxn modelId="{51FBB98D-AE7A-884F-BCBB-71FE335FD272}" type="presOf" srcId="{1F9AAD45-9F6C-E34B-9532-65F78368EF87}" destId="{5A1EE510-F418-544D-B66D-8150AF212EAC}" srcOrd="0" destOrd="0" presId="urn:microsoft.com/office/officeart/2005/8/layout/target3"/>
    <dgm:cxn modelId="{D9FFA1E0-97CA-EB45-9CA8-F00A1DB3A9D9}" type="presOf" srcId="{1F9AAD45-9F6C-E34B-9532-65F78368EF87}" destId="{B0ED7784-12A0-4142-BA6B-48099C4FAEFC}" srcOrd="1" destOrd="0" presId="urn:microsoft.com/office/officeart/2005/8/layout/target3"/>
    <dgm:cxn modelId="{CE895B18-48FD-294A-9981-57B5514D8C39}" srcId="{E838F6F8-6D63-1642-B218-6CFF57B4E1C1}" destId="{3C8233B3-EC7E-7E46-AFDB-42BADD539429}" srcOrd="3" destOrd="0" parTransId="{CF347979-1E06-6143-9959-3EED19E58450}" sibTransId="{5D657820-ABC6-C24C-BEB2-ADF1FE29B3D1}"/>
    <dgm:cxn modelId="{86E55837-2D06-E54A-8BA7-17CD7C6A1AE6}" type="presParOf" srcId="{DC6D3E61-7A1C-A041-868B-5C5D15CB2C15}" destId="{D8F21761-5F9E-BC48-B591-79A9DD72A7AB}" srcOrd="0" destOrd="0" presId="urn:microsoft.com/office/officeart/2005/8/layout/target3"/>
    <dgm:cxn modelId="{EE7376CE-3B79-B042-8C31-5B36BBE4F546}" type="presParOf" srcId="{DC6D3E61-7A1C-A041-868B-5C5D15CB2C15}" destId="{1F72343C-2D8D-F242-93F2-100E000DD37D}" srcOrd="1" destOrd="0" presId="urn:microsoft.com/office/officeart/2005/8/layout/target3"/>
    <dgm:cxn modelId="{A0FB30AB-FAA9-C849-B746-029EC7FEFF72}" type="presParOf" srcId="{DC6D3E61-7A1C-A041-868B-5C5D15CB2C15}" destId="{38C9B9CF-1B77-3148-A110-F412267AABC5}" srcOrd="2" destOrd="0" presId="urn:microsoft.com/office/officeart/2005/8/layout/target3"/>
    <dgm:cxn modelId="{588A5B5A-FBDB-9146-8BF1-12321D3699DD}" type="presParOf" srcId="{DC6D3E61-7A1C-A041-868B-5C5D15CB2C15}" destId="{AD087602-BA61-514C-B4AA-812C654BD0BA}" srcOrd="3" destOrd="0" presId="urn:microsoft.com/office/officeart/2005/8/layout/target3"/>
    <dgm:cxn modelId="{64563207-476E-EB41-A45E-43AE1865686D}" type="presParOf" srcId="{DC6D3E61-7A1C-A041-868B-5C5D15CB2C15}" destId="{FF779753-E4F2-4B49-A0CA-237CC218A751}" srcOrd="4" destOrd="0" presId="urn:microsoft.com/office/officeart/2005/8/layout/target3"/>
    <dgm:cxn modelId="{AD765EAD-F5F6-3C43-93D4-F3C361C318B9}" type="presParOf" srcId="{DC6D3E61-7A1C-A041-868B-5C5D15CB2C15}" destId="{46835205-1EC0-464A-8990-3F0EAF714EAA}" srcOrd="5" destOrd="0" presId="urn:microsoft.com/office/officeart/2005/8/layout/target3"/>
    <dgm:cxn modelId="{44401675-03E7-A345-AB68-B22607C98529}" type="presParOf" srcId="{DC6D3E61-7A1C-A041-868B-5C5D15CB2C15}" destId="{8AC858F9-7F36-3444-B33B-0C942A2B558B}" srcOrd="6" destOrd="0" presId="urn:microsoft.com/office/officeart/2005/8/layout/target3"/>
    <dgm:cxn modelId="{9BBBE922-AF1D-C449-A1FA-E6D9A9ED1F8F}" type="presParOf" srcId="{DC6D3E61-7A1C-A041-868B-5C5D15CB2C15}" destId="{8C71B866-F251-2940-9316-1E6CB93AFA13}" srcOrd="7" destOrd="0" presId="urn:microsoft.com/office/officeart/2005/8/layout/target3"/>
    <dgm:cxn modelId="{76C8A086-F3F0-3A4E-BEAC-9D56C8C61D2D}" type="presParOf" srcId="{DC6D3E61-7A1C-A041-868B-5C5D15CB2C15}" destId="{5A1EE510-F418-544D-B66D-8150AF212EAC}" srcOrd="8" destOrd="0" presId="urn:microsoft.com/office/officeart/2005/8/layout/target3"/>
    <dgm:cxn modelId="{BE79E983-85AF-954F-A572-2F1A32A39F32}" type="presParOf" srcId="{DC6D3E61-7A1C-A041-868B-5C5D15CB2C15}" destId="{BE106C0E-5B5B-4C4F-A3AC-A174E0B02FD8}" srcOrd="9" destOrd="0" presId="urn:microsoft.com/office/officeart/2005/8/layout/target3"/>
    <dgm:cxn modelId="{DB0ADF4C-BAB2-3E45-A3EC-00F68B8E3878}" type="presParOf" srcId="{DC6D3E61-7A1C-A041-868B-5C5D15CB2C15}" destId="{8D2E4D06-65D0-C042-B3E8-893DF77FB0BE}" srcOrd="10" destOrd="0" presId="urn:microsoft.com/office/officeart/2005/8/layout/target3"/>
    <dgm:cxn modelId="{FA2FAC3C-CAF2-0C42-B432-57B066EF6D6C}" type="presParOf" srcId="{DC6D3E61-7A1C-A041-868B-5C5D15CB2C15}" destId="{982E8EED-0FFE-2C48-ACDE-A5709D1DE147}" srcOrd="11" destOrd="0" presId="urn:microsoft.com/office/officeart/2005/8/layout/target3"/>
    <dgm:cxn modelId="{7858DB52-6090-5C40-AB9F-6572FBAD4F8E}" type="presParOf" srcId="{DC6D3E61-7A1C-A041-868B-5C5D15CB2C15}" destId="{AE4BA06C-AB57-9542-82FE-29671AC4E655}" srcOrd="12" destOrd="0" presId="urn:microsoft.com/office/officeart/2005/8/layout/target3"/>
    <dgm:cxn modelId="{417E1E40-9790-E240-A583-EB3D98319402}" type="presParOf" srcId="{DC6D3E61-7A1C-A041-868B-5C5D15CB2C15}" destId="{61FFC203-784B-2B47-8860-59DF24F2FA50}" srcOrd="13" destOrd="0" presId="urn:microsoft.com/office/officeart/2005/8/layout/target3"/>
    <dgm:cxn modelId="{876971A7-4F51-924D-BFF9-B2517F15343F}" type="presParOf" srcId="{DC6D3E61-7A1C-A041-868B-5C5D15CB2C15}" destId="{B0ED7784-12A0-4142-BA6B-48099C4FAEFC}" srcOrd="14" destOrd="0" presId="urn:microsoft.com/office/officeart/2005/8/layout/target3"/>
    <dgm:cxn modelId="{F50BCA2F-8E16-3243-BF36-3267382FD36F}" type="presParOf" srcId="{DC6D3E61-7A1C-A041-868B-5C5D15CB2C15}" destId="{96A9E62B-8808-7541-9B42-7B6638936CC8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BE405E-8D82-974F-8468-B69F46B5F075}" type="doc">
      <dgm:prSet loTypeId="urn:microsoft.com/office/officeart/2005/8/layout/cycle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D806052-06BF-1C4D-90D5-0CEA54CAD742}">
      <dgm:prSet phldrT="[Texte]"/>
      <dgm:spPr/>
      <dgm:t>
        <a:bodyPr/>
        <a:lstStyle/>
        <a:p>
          <a:r>
            <a:rPr lang="fr-FR" dirty="0" smtClean="0"/>
            <a:t>Imposition</a:t>
          </a:r>
          <a:endParaRPr lang="fr-FR" dirty="0"/>
        </a:p>
      </dgm:t>
    </dgm:pt>
    <dgm:pt modelId="{8804BC24-F4FE-2440-B2DD-13FA0D111A6E}" type="parTrans" cxnId="{4E8E32AC-FFCD-D24F-8FFF-123637575357}">
      <dgm:prSet/>
      <dgm:spPr/>
      <dgm:t>
        <a:bodyPr/>
        <a:lstStyle/>
        <a:p>
          <a:endParaRPr lang="fr-FR"/>
        </a:p>
      </dgm:t>
    </dgm:pt>
    <dgm:pt modelId="{66F12781-860E-0F45-9DE1-C3C40F5FA275}" type="sibTrans" cxnId="{4E8E32AC-FFCD-D24F-8FFF-123637575357}">
      <dgm:prSet/>
      <dgm:spPr/>
      <dgm:t>
        <a:bodyPr/>
        <a:lstStyle/>
        <a:p>
          <a:endParaRPr lang="fr-FR"/>
        </a:p>
      </dgm:t>
    </dgm:pt>
    <dgm:pt modelId="{9BFBD928-084D-4C4E-960E-61F17AE5C757}">
      <dgm:prSet phldrT="[Texte]"/>
      <dgm:spPr/>
      <dgm:t>
        <a:bodyPr/>
        <a:lstStyle/>
        <a:p>
          <a:r>
            <a:rPr lang="fr-FR" dirty="0" smtClean="0"/>
            <a:t>Format de papiers</a:t>
          </a:r>
          <a:endParaRPr lang="fr-FR" dirty="0"/>
        </a:p>
      </dgm:t>
    </dgm:pt>
    <dgm:pt modelId="{23499948-53A9-BA45-A5A0-B6CE4D6FB229}" type="parTrans" cxnId="{17E883C2-DEC2-8648-9838-D86C7CAC9358}">
      <dgm:prSet/>
      <dgm:spPr/>
      <dgm:t>
        <a:bodyPr/>
        <a:lstStyle/>
        <a:p>
          <a:endParaRPr lang="fr-FR"/>
        </a:p>
      </dgm:t>
    </dgm:pt>
    <dgm:pt modelId="{B81CC015-FD4F-004D-889B-9C55B932339F}" type="sibTrans" cxnId="{17E883C2-DEC2-8648-9838-D86C7CAC9358}">
      <dgm:prSet/>
      <dgm:spPr/>
      <dgm:t>
        <a:bodyPr/>
        <a:lstStyle/>
        <a:p>
          <a:endParaRPr lang="fr-FR"/>
        </a:p>
      </dgm:t>
    </dgm:pt>
    <dgm:pt modelId="{8B90AFBB-34D2-8A4A-AA25-C882345FCFF1}">
      <dgm:prSet phldrT="[Texte]"/>
      <dgm:spPr/>
      <dgm:t>
        <a:bodyPr/>
        <a:lstStyle/>
        <a:p>
          <a:r>
            <a:rPr lang="fr-FR" dirty="0" smtClean="0"/>
            <a:t>Indices de collationnement</a:t>
          </a:r>
          <a:endParaRPr lang="fr-FR" dirty="0"/>
        </a:p>
      </dgm:t>
    </dgm:pt>
    <dgm:pt modelId="{AE779B41-3DC3-C944-8C51-A0C4479B30DD}" type="parTrans" cxnId="{85767F85-7554-2A45-BD46-E82BC10B6D35}">
      <dgm:prSet/>
      <dgm:spPr/>
      <dgm:t>
        <a:bodyPr/>
        <a:lstStyle/>
        <a:p>
          <a:endParaRPr lang="fr-FR"/>
        </a:p>
      </dgm:t>
    </dgm:pt>
    <dgm:pt modelId="{D108A11B-367E-8D42-B52F-52919839DDCB}" type="sibTrans" cxnId="{85767F85-7554-2A45-BD46-E82BC10B6D35}">
      <dgm:prSet/>
      <dgm:spPr/>
      <dgm:t>
        <a:bodyPr/>
        <a:lstStyle/>
        <a:p>
          <a:endParaRPr lang="fr-FR"/>
        </a:p>
      </dgm:t>
    </dgm:pt>
    <dgm:pt modelId="{3AE8670A-B360-6E4A-AE82-D773927F6A0F}">
      <dgm:prSet phldrT="[Texte]"/>
      <dgm:spPr/>
      <dgm:t>
        <a:bodyPr/>
        <a:lstStyle/>
        <a:p>
          <a:r>
            <a:rPr lang="fr-FR" dirty="0" smtClean="0"/>
            <a:t>Encarts</a:t>
          </a:r>
          <a:endParaRPr lang="fr-FR" dirty="0"/>
        </a:p>
      </dgm:t>
    </dgm:pt>
    <dgm:pt modelId="{2C12D981-720A-8B46-A507-E51304095CB0}" type="parTrans" cxnId="{FB5D206F-883F-F041-81EB-182CBFCFEC73}">
      <dgm:prSet/>
      <dgm:spPr/>
      <dgm:t>
        <a:bodyPr/>
        <a:lstStyle/>
        <a:p>
          <a:endParaRPr lang="fr-FR"/>
        </a:p>
      </dgm:t>
    </dgm:pt>
    <dgm:pt modelId="{67BB9BF1-42DE-1D43-8891-3DB9208AFB27}" type="sibTrans" cxnId="{FB5D206F-883F-F041-81EB-182CBFCFEC73}">
      <dgm:prSet/>
      <dgm:spPr/>
      <dgm:t>
        <a:bodyPr/>
        <a:lstStyle/>
        <a:p>
          <a:endParaRPr lang="fr-FR"/>
        </a:p>
      </dgm:t>
    </dgm:pt>
    <dgm:pt modelId="{1EF2D254-BBE0-F14B-B0FE-6F269E8737A2}">
      <dgm:prSet phldrT="[Texte]"/>
      <dgm:spPr/>
      <dgm:t>
        <a:bodyPr/>
        <a:lstStyle/>
        <a:p>
          <a:r>
            <a:rPr lang="fr-FR" dirty="0" smtClean="0"/>
            <a:t>Signature</a:t>
          </a:r>
          <a:endParaRPr lang="fr-FR" dirty="0"/>
        </a:p>
      </dgm:t>
    </dgm:pt>
    <dgm:pt modelId="{CAE5A0B9-4FA9-A74D-96E6-FAB8DFF7CC0E}" type="parTrans" cxnId="{2250701B-3344-2147-9760-D2C88A21D6B8}">
      <dgm:prSet/>
      <dgm:spPr/>
      <dgm:t>
        <a:bodyPr/>
        <a:lstStyle/>
        <a:p>
          <a:endParaRPr lang="fr-FR"/>
        </a:p>
      </dgm:t>
    </dgm:pt>
    <dgm:pt modelId="{857786E5-5051-1444-8C09-2DF514FE32FE}" type="sibTrans" cxnId="{2250701B-3344-2147-9760-D2C88A21D6B8}">
      <dgm:prSet/>
      <dgm:spPr/>
      <dgm:t>
        <a:bodyPr/>
        <a:lstStyle/>
        <a:p>
          <a:endParaRPr lang="fr-FR"/>
        </a:p>
      </dgm:t>
    </dgm:pt>
    <dgm:pt modelId="{D9A8BDCF-DCE5-3C44-A0C3-751B0B93867F}">
      <dgm:prSet phldrT="[Texte]"/>
      <dgm:spPr/>
      <dgm:t>
        <a:bodyPr/>
        <a:lstStyle/>
        <a:p>
          <a:r>
            <a:rPr lang="fr-FR" dirty="0" smtClean="0"/>
            <a:t>Angles de marge</a:t>
          </a:r>
          <a:endParaRPr lang="fr-FR" dirty="0"/>
        </a:p>
      </dgm:t>
    </dgm:pt>
    <dgm:pt modelId="{14A7E609-5468-2F4D-9F99-72674B860AD9}" type="parTrans" cxnId="{944A0747-39FC-E648-915A-FD42A4EC641E}">
      <dgm:prSet/>
      <dgm:spPr/>
      <dgm:t>
        <a:bodyPr/>
        <a:lstStyle/>
        <a:p>
          <a:endParaRPr lang="fr-FR"/>
        </a:p>
      </dgm:t>
    </dgm:pt>
    <dgm:pt modelId="{CD42C62D-12AF-E047-8457-F0942E3E3FED}" type="sibTrans" cxnId="{944A0747-39FC-E648-915A-FD42A4EC641E}">
      <dgm:prSet/>
      <dgm:spPr/>
      <dgm:t>
        <a:bodyPr/>
        <a:lstStyle/>
        <a:p>
          <a:endParaRPr lang="fr-FR"/>
        </a:p>
      </dgm:t>
    </dgm:pt>
    <dgm:pt modelId="{0FEE17CD-1925-1F44-867C-073AFDD4B4A6}">
      <dgm:prSet phldrT="[Texte]"/>
      <dgm:spPr/>
      <dgm:t>
        <a:bodyPr/>
        <a:lstStyle/>
        <a:p>
          <a:r>
            <a:rPr lang="fr-FR" dirty="0" smtClean="0"/>
            <a:t>Prise de pince</a:t>
          </a:r>
          <a:endParaRPr lang="fr-FR" dirty="0"/>
        </a:p>
      </dgm:t>
    </dgm:pt>
    <dgm:pt modelId="{A32FFE74-1556-B140-A6FC-891F37413A45}" type="parTrans" cxnId="{A825EB7A-0D85-EF44-9DBC-D53F46FAEE17}">
      <dgm:prSet/>
      <dgm:spPr/>
      <dgm:t>
        <a:bodyPr/>
        <a:lstStyle/>
        <a:p>
          <a:endParaRPr lang="fr-FR"/>
        </a:p>
      </dgm:t>
    </dgm:pt>
    <dgm:pt modelId="{4DF81CEB-A68B-D04B-85D3-487551631D5E}" type="sibTrans" cxnId="{A825EB7A-0D85-EF44-9DBC-D53F46FAEE17}">
      <dgm:prSet/>
      <dgm:spPr/>
      <dgm:t>
        <a:bodyPr/>
        <a:lstStyle/>
        <a:p>
          <a:endParaRPr lang="fr-FR"/>
        </a:p>
      </dgm:t>
    </dgm:pt>
    <dgm:pt modelId="{EAD07629-4F94-C549-B40D-068D3A5BCA8D}" type="pres">
      <dgm:prSet presAssocID="{3DBE405E-8D82-974F-8468-B69F46B5F07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2289130-D1EE-3940-A0BD-98BCAA1431DC}" type="pres">
      <dgm:prSet presAssocID="{CD806052-06BF-1C4D-90D5-0CEA54CAD74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C156A-09B6-C546-A01E-8F033EF93A2D}" type="pres">
      <dgm:prSet presAssocID="{CD806052-06BF-1C4D-90D5-0CEA54CAD742}" presName="spNode" presStyleCnt="0"/>
      <dgm:spPr/>
    </dgm:pt>
    <dgm:pt modelId="{81BFEC77-C421-714B-B202-A357AF436A69}" type="pres">
      <dgm:prSet presAssocID="{66F12781-860E-0F45-9DE1-C3C40F5FA275}" presName="sibTrans" presStyleLbl="sibTrans1D1" presStyleIdx="0" presStyleCnt="7"/>
      <dgm:spPr/>
      <dgm:t>
        <a:bodyPr/>
        <a:lstStyle/>
        <a:p>
          <a:endParaRPr lang="fr-FR"/>
        </a:p>
      </dgm:t>
    </dgm:pt>
    <dgm:pt modelId="{85A3BDB3-DC55-F942-B154-8D9FABEFB5C3}" type="pres">
      <dgm:prSet presAssocID="{9BFBD928-084D-4C4E-960E-61F17AE5C75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E07957-A9EB-024E-862D-1E5118D828B9}" type="pres">
      <dgm:prSet presAssocID="{9BFBD928-084D-4C4E-960E-61F17AE5C757}" presName="spNode" presStyleCnt="0"/>
      <dgm:spPr/>
    </dgm:pt>
    <dgm:pt modelId="{55EED141-4E9E-1B4F-8AB7-522ED59BEBC9}" type="pres">
      <dgm:prSet presAssocID="{B81CC015-FD4F-004D-889B-9C55B932339F}" presName="sibTrans" presStyleLbl="sibTrans1D1" presStyleIdx="1" presStyleCnt="7"/>
      <dgm:spPr/>
      <dgm:t>
        <a:bodyPr/>
        <a:lstStyle/>
        <a:p>
          <a:endParaRPr lang="fr-FR"/>
        </a:p>
      </dgm:t>
    </dgm:pt>
    <dgm:pt modelId="{3A0B0BBF-5750-B747-B06E-9C105F4A692D}" type="pres">
      <dgm:prSet presAssocID="{8B90AFBB-34D2-8A4A-AA25-C882345FCFF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BC45F30-8A78-E048-8ED7-4C7602AF58C8}" type="pres">
      <dgm:prSet presAssocID="{8B90AFBB-34D2-8A4A-AA25-C882345FCFF1}" presName="spNode" presStyleCnt="0"/>
      <dgm:spPr/>
    </dgm:pt>
    <dgm:pt modelId="{DC73C085-09C5-9143-9EE7-797CA3709D84}" type="pres">
      <dgm:prSet presAssocID="{D108A11B-367E-8D42-B52F-52919839DDCB}" presName="sibTrans" presStyleLbl="sibTrans1D1" presStyleIdx="2" presStyleCnt="7"/>
      <dgm:spPr/>
      <dgm:t>
        <a:bodyPr/>
        <a:lstStyle/>
        <a:p>
          <a:endParaRPr lang="fr-FR"/>
        </a:p>
      </dgm:t>
    </dgm:pt>
    <dgm:pt modelId="{A064834B-ABA0-444F-B5C3-2BA3F70B9A94}" type="pres">
      <dgm:prSet presAssocID="{3AE8670A-B360-6E4A-AE82-D773927F6A0F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E293CBB-3606-9248-8A4D-6067823C6B5D}" type="pres">
      <dgm:prSet presAssocID="{3AE8670A-B360-6E4A-AE82-D773927F6A0F}" presName="spNode" presStyleCnt="0"/>
      <dgm:spPr/>
    </dgm:pt>
    <dgm:pt modelId="{ACEBEF06-8667-6C46-9A3B-4E48D77993AB}" type="pres">
      <dgm:prSet presAssocID="{67BB9BF1-42DE-1D43-8891-3DB9208AFB27}" presName="sibTrans" presStyleLbl="sibTrans1D1" presStyleIdx="3" presStyleCnt="7"/>
      <dgm:spPr/>
      <dgm:t>
        <a:bodyPr/>
        <a:lstStyle/>
        <a:p>
          <a:endParaRPr lang="fr-FR"/>
        </a:p>
      </dgm:t>
    </dgm:pt>
    <dgm:pt modelId="{6B5EB80A-2E5E-A944-ADE5-7980FE942653}" type="pres">
      <dgm:prSet presAssocID="{1EF2D254-BBE0-F14B-B0FE-6F269E8737A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3ED9747-A84B-6D44-AF03-DD583ECF5D4A}" type="pres">
      <dgm:prSet presAssocID="{1EF2D254-BBE0-F14B-B0FE-6F269E8737A2}" presName="spNode" presStyleCnt="0"/>
      <dgm:spPr/>
    </dgm:pt>
    <dgm:pt modelId="{3637322A-8470-E241-87FF-4CBF5C4BEAA4}" type="pres">
      <dgm:prSet presAssocID="{857786E5-5051-1444-8C09-2DF514FE32FE}" presName="sibTrans" presStyleLbl="sibTrans1D1" presStyleIdx="4" presStyleCnt="7"/>
      <dgm:spPr/>
      <dgm:t>
        <a:bodyPr/>
        <a:lstStyle/>
        <a:p>
          <a:endParaRPr lang="fr-FR"/>
        </a:p>
      </dgm:t>
    </dgm:pt>
    <dgm:pt modelId="{C701B44D-3B25-2343-9A81-4096EB42A264}" type="pres">
      <dgm:prSet presAssocID="{D9A8BDCF-DCE5-3C44-A0C3-751B0B93867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D2EF7E7-E9E6-394B-8FC9-20EF14F84F7D}" type="pres">
      <dgm:prSet presAssocID="{D9A8BDCF-DCE5-3C44-A0C3-751B0B93867F}" presName="spNode" presStyleCnt="0"/>
      <dgm:spPr/>
    </dgm:pt>
    <dgm:pt modelId="{2BAD4626-B327-D247-8DAD-A74183BDE382}" type="pres">
      <dgm:prSet presAssocID="{CD42C62D-12AF-E047-8457-F0942E3E3FED}" presName="sibTrans" presStyleLbl="sibTrans1D1" presStyleIdx="5" presStyleCnt="7"/>
      <dgm:spPr/>
      <dgm:t>
        <a:bodyPr/>
        <a:lstStyle/>
        <a:p>
          <a:endParaRPr lang="fr-FR"/>
        </a:p>
      </dgm:t>
    </dgm:pt>
    <dgm:pt modelId="{419E1ECA-09F5-8E46-B986-573358A7CFFD}" type="pres">
      <dgm:prSet presAssocID="{0FEE17CD-1925-1F44-867C-073AFDD4B4A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C627700-13D7-1D40-AA07-4D5599D9D496}" type="pres">
      <dgm:prSet presAssocID="{0FEE17CD-1925-1F44-867C-073AFDD4B4A6}" presName="spNode" presStyleCnt="0"/>
      <dgm:spPr/>
    </dgm:pt>
    <dgm:pt modelId="{D73BD225-BBB5-D54D-BA7F-1A7E79603E28}" type="pres">
      <dgm:prSet presAssocID="{4DF81CEB-A68B-D04B-85D3-487551631D5E}" presName="sibTrans" presStyleLbl="sibTrans1D1" presStyleIdx="6" presStyleCnt="7"/>
      <dgm:spPr/>
      <dgm:t>
        <a:bodyPr/>
        <a:lstStyle/>
        <a:p>
          <a:endParaRPr lang="fr-FR"/>
        </a:p>
      </dgm:t>
    </dgm:pt>
  </dgm:ptLst>
  <dgm:cxnLst>
    <dgm:cxn modelId="{228CF11A-C53A-1941-BEA1-8E7DD30951B2}" type="presOf" srcId="{D108A11B-367E-8D42-B52F-52919839DDCB}" destId="{DC73C085-09C5-9143-9EE7-797CA3709D84}" srcOrd="0" destOrd="0" presId="urn:microsoft.com/office/officeart/2005/8/layout/cycle6"/>
    <dgm:cxn modelId="{79A9B9D6-4153-1943-853B-F2201FC93AC0}" type="presOf" srcId="{CD42C62D-12AF-E047-8457-F0942E3E3FED}" destId="{2BAD4626-B327-D247-8DAD-A74183BDE382}" srcOrd="0" destOrd="0" presId="urn:microsoft.com/office/officeart/2005/8/layout/cycle6"/>
    <dgm:cxn modelId="{8F040BF2-85AB-9142-88CA-49752E4FDEEB}" type="presOf" srcId="{B81CC015-FD4F-004D-889B-9C55B932339F}" destId="{55EED141-4E9E-1B4F-8AB7-522ED59BEBC9}" srcOrd="0" destOrd="0" presId="urn:microsoft.com/office/officeart/2005/8/layout/cycle6"/>
    <dgm:cxn modelId="{69760FED-4A4A-4344-AA42-96EE987BFE51}" type="presOf" srcId="{0FEE17CD-1925-1F44-867C-073AFDD4B4A6}" destId="{419E1ECA-09F5-8E46-B986-573358A7CFFD}" srcOrd="0" destOrd="0" presId="urn:microsoft.com/office/officeart/2005/8/layout/cycle6"/>
    <dgm:cxn modelId="{944A0747-39FC-E648-915A-FD42A4EC641E}" srcId="{3DBE405E-8D82-974F-8468-B69F46B5F075}" destId="{D9A8BDCF-DCE5-3C44-A0C3-751B0B93867F}" srcOrd="5" destOrd="0" parTransId="{14A7E609-5468-2F4D-9F99-72674B860AD9}" sibTransId="{CD42C62D-12AF-E047-8457-F0942E3E3FED}"/>
    <dgm:cxn modelId="{5DA99BA2-AE6F-1345-9CD1-A19461FFFD67}" type="presOf" srcId="{3DBE405E-8D82-974F-8468-B69F46B5F075}" destId="{EAD07629-4F94-C549-B40D-068D3A5BCA8D}" srcOrd="0" destOrd="0" presId="urn:microsoft.com/office/officeart/2005/8/layout/cycle6"/>
    <dgm:cxn modelId="{DC8F6FA6-57F5-E64D-A117-931C9FD7A30B}" type="presOf" srcId="{9BFBD928-084D-4C4E-960E-61F17AE5C757}" destId="{85A3BDB3-DC55-F942-B154-8D9FABEFB5C3}" srcOrd="0" destOrd="0" presId="urn:microsoft.com/office/officeart/2005/8/layout/cycle6"/>
    <dgm:cxn modelId="{874052BF-E036-2544-A2A1-963009B669EB}" type="presOf" srcId="{D9A8BDCF-DCE5-3C44-A0C3-751B0B93867F}" destId="{C701B44D-3B25-2343-9A81-4096EB42A264}" srcOrd="0" destOrd="0" presId="urn:microsoft.com/office/officeart/2005/8/layout/cycle6"/>
    <dgm:cxn modelId="{2250701B-3344-2147-9760-D2C88A21D6B8}" srcId="{3DBE405E-8D82-974F-8468-B69F46B5F075}" destId="{1EF2D254-BBE0-F14B-B0FE-6F269E8737A2}" srcOrd="4" destOrd="0" parTransId="{CAE5A0B9-4FA9-A74D-96E6-FAB8DFF7CC0E}" sibTransId="{857786E5-5051-1444-8C09-2DF514FE32FE}"/>
    <dgm:cxn modelId="{4E8E32AC-FFCD-D24F-8FFF-123637575357}" srcId="{3DBE405E-8D82-974F-8468-B69F46B5F075}" destId="{CD806052-06BF-1C4D-90D5-0CEA54CAD742}" srcOrd="0" destOrd="0" parTransId="{8804BC24-F4FE-2440-B2DD-13FA0D111A6E}" sibTransId="{66F12781-860E-0F45-9DE1-C3C40F5FA275}"/>
    <dgm:cxn modelId="{85767F85-7554-2A45-BD46-E82BC10B6D35}" srcId="{3DBE405E-8D82-974F-8468-B69F46B5F075}" destId="{8B90AFBB-34D2-8A4A-AA25-C882345FCFF1}" srcOrd="2" destOrd="0" parTransId="{AE779B41-3DC3-C944-8C51-A0C4479B30DD}" sibTransId="{D108A11B-367E-8D42-B52F-52919839DDCB}"/>
    <dgm:cxn modelId="{9D7C26D7-EA2B-004C-A18D-7A9200D4FEDD}" type="presOf" srcId="{CD806052-06BF-1C4D-90D5-0CEA54CAD742}" destId="{92289130-D1EE-3940-A0BD-98BCAA1431DC}" srcOrd="0" destOrd="0" presId="urn:microsoft.com/office/officeart/2005/8/layout/cycle6"/>
    <dgm:cxn modelId="{53047CB5-3562-C543-81A7-2555FC03BA3A}" type="presOf" srcId="{3AE8670A-B360-6E4A-AE82-D773927F6A0F}" destId="{A064834B-ABA0-444F-B5C3-2BA3F70B9A94}" srcOrd="0" destOrd="0" presId="urn:microsoft.com/office/officeart/2005/8/layout/cycle6"/>
    <dgm:cxn modelId="{DD3143AF-AC6A-1D42-8F50-8EC339F28CAE}" type="presOf" srcId="{4DF81CEB-A68B-D04B-85D3-487551631D5E}" destId="{D73BD225-BBB5-D54D-BA7F-1A7E79603E28}" srcOrd="0" destOrd="0" presId="urn:microsoft.com/office/officeart/2005/8/layout/cycle6"/>
    <dgm:cxn modelId="{17302681-0649-5247-9A20-BDE4FC984DDD}" type="presOf" srcId="{67BB9BF1-42DE-1D43-8891-3DB9208AFB27}" destId="{ACEBEF06-8667-6C46-9A3B-4E48D77993AB}" srcOrd="0" destOrd="0" presId="urn:microsoft.com/office/officeart/2005/8/layout/cycle6"/>
    <dgm:cxn modelId="{17E883C2-DEC2-8648-9838-D86C7CAC9358}" srcId="{3DBE405E-8D82-974F-8468-B69F46B5F075}" destId="{9BFBD928-084D-4C4E-960E-61F17AE5C757}" srcOrd="1" destOrd="0" parTransId="{23499948-53A9-BA45-A5A0-B6CE4D6FB229}" sibTransId="{B81CC015-FD4F-004D-889B-9C55B932339F}"/>
    <dgm:cxn modelId="{145469E6-A3A8-4A43-8556-48F87E5C18D5}" type="presOf" srcId="{8B90AFBB-34D2-8A4A-AA25-C882345FCFF1}" destId="{3A0B0BBF-5750-B747-B06E-9C105F4A692D}" srcOrd="0" destOrd="0" presId="urn:microsoft.com/office/officeart/2005/8/layout/cycle6"/>
    <dgm:cxn modelId="{A825EB7A-0D85-EF44-9DBC-D53F46FAEE17}" srcId="{3DBE405E-8D82-974F-8468-B69F46B5F075}" destId="{0FEE17CD-1925-1F44-867C-073AFDD4B4A6}" srcOrd="6" destOrd="0" parTransId="{A32FFE74-1556-B140-A6FC-891F37413A45}" sibTransId="{4DF81CEB-A68B-D04B-85D3-487551631D5E}"/>
    <dgm:cxn modelId="{52D4B4CE-3E00-D34E-8B91-259DE1CDE6C8}" type="presOf" srcId="{857786E5-5051-1444-8C09-2DF514FE32FE}" destId="{3637322A-8470-E241-87FF-4CBF5C4BEAA4}" srcOrd="0" destOrd="0" presId="urn:microsoft.com/office/officeart/2005/8/layout/cycle6"/>
    <dgm:cxn modelId="{FB5D206F-883F-F041-81EB-182CBFCFEC73}" srcId="{3DBE405E-8D82-974F-8468-B69F46B5F075}" destId="{3AE8670A-B360-6E4A-AE82-D773927F6A0F}" srcOrd="3" destOrd="0" parTransId="{2C12D981-720A-8B46-A507-E51304095CB0}" sibTransId="{67BB9BF1-42DE-1D43-8891-3DB9208AFB27}"/>
    <dgm:cxn modelId="{A8BF3F67-F9E3-F74C-918A-FE43744BA451}" type="presOf" srcId="{66F12781-860E-0F45-9DE1-C3C40F5FA275}" destId="{81BFEC77-C421-714B-B202-A357AF436A69}" srcOrd="0" destOrd="0" presId="urn:microsoft.com/office/officeart/2005/8/layout/cycle6"/>
    <dgm:cxn modelId="{9F95BC41-FE6C-5C43-BA8A-59F57C3F1FC2}" type="presOf" srcId="{1EF2D254-BBE0-F14B-B0FE-6F269E8737A2}" destId="{6B5EB80A-2E5E-A944-ADE5-7980FE942653}" srcOrd="0" destOrd="0" presId="urn:microsoft.com/office/officeart/2005/8/layout/cycle6"/>
    <dgm:cxn modelId="{2BF687A3-877C-C949-8F1F-1EBECFA5C2B4}" type="presParOf" srcId="{EAD07629-4F94-C549-B40D-068D3A5BCA8D}" destId="{92289130-D1EE-3940-A0BD-98BCAA1431DC}" srcOrd="0" destOrd="0" presId="urn:microsoft.com/office/officeart/2005/8/layout/cycle6"/>
    <dgm:cxn modelId="{060A4DD5-3747-8B49-917E-45BC12FE2A52}" type="presParOf" srcId="{EAD07629-4F94-C549-B40D-068D3A5BCA8D}" destId="{985C156A-09B6-C546-A01E-8F033EF93A2D}" srcOrd="1" destOrd="0" presId="urn:microsoft.com/office/officeart/2005/8/layout/cycle6"/>
    <dgm:cxn modelId="{90B61CF7-EA73-104D-AE2B-1ED53118D4DF}" type="presParOf" srcId="{EAD07629-4F94-C549-B40D-068D3A5BCA8D}" destId="{81BFEC77-C421-714B-B202-A357AF436A69}" srcOrd="2" destOrd="0" presId="urn:microsoft.com/office/officeart/2005/8/layout/cycle6"/>
    <dgm:cxn modelId="{4F43077C-8C24-454F-AD5E-59DCED1911C6}" type="presParOf" srcId="{EAD07629-4F94-C549-B40D-068D3A5BCA8D}" destId="{85A3BDB3-DC55-F942-B154-8D9FABEFB5C3}" srcOrd="3" destOrd="0" presId="urn:microsoft.com/office/officeart/2005/8/layout/cycle6"/>
    <dgm:cxn modelId="{69B60667-4070-4148-ABCD-5E1D28D326EB}" type="presParOf" srcId="{EAD07629-4F94-C549-B40D-068D3A5BCA8D}" destId="{E7E07957-A9EB-024E-862D-1E5118D828B9}" srcOrd="4" destOrd="0" presId="urn:microsoft.com/office/officeart/2005/8/layout/cycle6"/>
    <dgm:cxn modelId="{97642962-D76B-2D4D-9D52-EB92218F30D6}" type="presParOf" srcId="{EAD07629-4F94-C549-B40D-068D3A5BCA8D}" destId="{55EED141-4E9E-1B4F-8AB7-522ED59BEBC9}" srcOrd="5" destOrd="0" presId="urn:microsoft.com/office/officeart/2005/8/layout/cycle6"/>
    <dgm:cxn modelId="{AC57AFFC-781F-EE4B-9971-BE8F0E2AAC66}" type="presParOf" srcId="{EAD07629-4F94-C549-B40D-068D3A5BCA8D}" destId="{3A0B0BBF-5750-B747-B06E-9C105F4A692D}" srcOrd="6" destOrd="0" presId="urn:microsoft.com/office/officeart/2005/8/layout/cycle6"/>
    <dgm:cxn modelId="{E3BF6836-5036-C648-9F24-F15B4B89CD91}" type="presParOf" srcId="{EAD07629-4F94-C549-B40D-068D3A5BCA8D}" destId="{6BC45F30-8A78-E048-8ED7-4C7602AF58C8}" srcOrd="7" destOrd="0" presId="urn:microsoft.com/office/officeart/2005/8/layout/cycle6"/>
    <dgm:cxn modelId="{32308244-DDE1-F54A-BE72-EFD6C7F42FDC}" type="presParOf" srcId="{EAD07629-4F94-C549-B40D-068D3A5BCA8D}" destId="{DC73C085-09C5-9143-9EE7-797CA3709D84}" srcOrd="8" destOrd="0" presId="urn:microsoft.com/office/officeart/2005/8/layout/cycle6"/>
    <dgm:cxn modelId="{F646080C-3082-0B4B-B9CF-24D0D466B9B8}" type="presParOf" srcId="{EAD07629-4F94-C549-B40D-068D3A5BCA8D}" destId="{A064834B-ABA0-444F-B5C3-2BA3F70B9A94}" srcOrd="9" destOrd="0" presId="urn:microsoft.com/office/officeart/2005/8/layout/cycle6"/>
    <dgm:cxn modelId="{ADB231E9-0BFD-DE45-AC06-F2A375288084}" type="presParOf" srcId="{EAD07629-4F94-C549-B40D-068D3A5BCA8D}" destId="{2E293CBB-3606-9248-8A4D-6067823C6B5D}" srcOrd="10" destOrd="0" presId="urn:microsoft.com/office/officeart/2005/8/layout/cycle6"/>
    <dgm:cxn modelId="{449FC73B-342F-524A-AD10-6D9B7B47F540}" type="presParOf" srcId="{EAD07629-4F94-C549-B40D-068D3A5BCA8D}" destId="{ACEBEF06-8667-6C46-9A3B-4E48D77993AB}" srcOrd="11" destOrd="0" presId="urn:microsoft.com/office/officeart/2005/8/layout/cycle6"/>
    <dgm:cxn modelId="{1D9F2B71-2122-834E-AC48-7D5A6477247E}" type="presParOf" srcId="{EAD07629-4F94-C549-B40D-068D3A5BCA8D}" destId="{6B5EB80A-2E5E-A944-ADE5-7980FE942653}" srcOrd="12" destOrd="0" presId="urn:microsoft.com/office/officeart/2005/8/layout/cycle6"/>
    <dgm:cxn modelId="{A54E75C1-997D-0B4F-94AC-C6965988B6A7}" type="presParOf" srcId="{EAD07629-4F94-C549-B40D-068D3A5BCA8D}" destId="{23ED9747-A84B-6D44-AF03-DD583ECF5D4A}" srcOrd="13" destOrd="0" presId="urn:microsoft.com/office/officeart/2005/8/layout/cycle6"/>
    <dgm:cxn modelId="{FC408BCD-991A-4D41-83A5-D853A4B530AD}" type="presParOf" srcId="{EAD07629-4F94-C549-B40D-068D3A5BCA8D}" destId="{3637322A-8470-E241-87FF-4CBF5C4BEAA4}" srcOrd="14" destOrd="0" presId="urn:microsoft.com/office/officeart/2005/8/layout/cycle6"/>
    <dgm:cxn modelId="{9BBFEBC5-DE74-E74A-BDA2-9B6E726713E3}" type="presParOf" srcId="{EAD07629-4F94-C549-B40D-068D3A5BCA8D}" destId="{C701B44D-3B25-2343-9A81-4096EB42A264}" srcOrd="15" destOrd="0" presId="urn:microsoft.com/office/officeart/2005/8/layout/cycle6"/>
    <dgm:cxn modelId="{8062DCA9-3BC7-744A-890C-B249EFA1A63C}" type="presParOf" srcId="{EAD07629-4F94-C549-B40D-068D3A5BCA8D}" destId="{7D2EF7E7-E9E6-394B-8FC9-20EF14F84F7D}" srcOrd="16" destOrd="0" presId="urn:microsoft.com/office/officeart/2005/8/layout/cycle6"/>
    <dgm:cxn modelId="{7D9251A4-1E34-8149-A58E-4D1B406C3FC0}" type="presParOf" srcId="{EAD07629-4F94-C549-B40D-068D3A5BCA8D}" destId="{2BAD4626-B327-D247-8DAD-A74183BDE382}" srcOrd="17" destOrd="0" presId="urn:microsoft.com/office/officeart/2005/8/layout/cycle6"/>
    <dgm:cxn modelId="{DB326514-FBFE-C04B-AAE3-183643FB633A}" type="presParOf" srcId="{EAD07629-4F94-C549-B40D-068D3A5BCA8D}" destId="{419E1ECA-09F5-8E46-B986-573358A7CFFD}" srcOrd="18" destOrd="0" presId="urn:microsoft.com/office/officeart/2005/8/layout/cycle6"/>
    <dgm:cxn modelId="{8D4A83BA-B677-714B-883D-DB52BA95FA7E}" type="presParOf" srcId="{EAD07629-4F94-C549-B40D-068D3A5BCA8D}" destId="{2C627700-13D7-1D40-AA07-4D5599D9D496}" srcOrd="19" destOrd="0" presId="urn:microsoft.com/office/officeart/2005/8/layout/cycle6"/>
    <dgm:cxn modelId="{65D0E2BA-6E70-7D41-97A2-5C9896641105}" type="presParOf" srcId="{EAD07629-4F94-C549-B40D-068D3A5BCA8D}" destId="{D73BD225-BBB5-D54D-BA7F-1A7E79603E28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BD0E586-19E7-8A43-B011-D406D5FE7FD2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</dgm:pt>
    <dgm:pt modelId="{FFAAF170-03D7-DF46-8A39-AF29DDFB3C26}">
      <dgm:prSet phldrT="[Texte]"/>
      <dgm:spPr/>
      <dgm:t>
        <a:bodyPr/>
        <a:lstStyle/>
        <a:p>
          <a:r>
            <a:rPr lang="fr-FR" dirty="0" smtClean="0"/>
            <a:t>Saisie des textes</a:t>
          </a:r>
          <a:endParaRPr lang="fr-FR" dirty="0"/>
        </a:p>
      </dgm:t>
    </dgm:pt>
    <dgm:pt modelId="{23203B54-2DC1-8F4D-9FE1-46B4A7CC4047}" type="parTrans" cxnId="{3E33AFB0-4EA5-A347-B96C-E71ADE54C3BB}">
      <dgm:prSet/>
      <dgm:spPr/>
    </dgm:pt>
    <dgm:pt modelId="{556745E0-E11C-1649-8651-20C14730D553}" type="sibTrans" cxnId="{3E33AFB0-4EA5-A347-B96C-E71ADE54C3BB}">
      <dgm:prSet/>
      <dgm:spPr/>
      <dgm:t>
        <a:bodyPr/>
        <a:lstStyle/>
        <a:p>
          <a:endParaRPr lang="fr-FR"/>
        </a:p>
      </dgm:t>
    </dgm:pt>
    <dgm:pt modelId="{F016CD6F-3A39-E442-B0CE-52033C4DEDE5}">
      <dgm:prSet phldrT="[Texte]"/>
      <dgm:spPr/>
      <dgm:t>
        <a:bodyPr/>
        <a:lstStyle/>
        <a:p>
          <a:r>
            <a:rPr lang="fr-FR" dirty="0" smtClean="0"/>
            <a:t>Respects des règles typographiques</a:t>
          </a:r>
          <a:endParaRPr lang="fr-FR" dirty="0"/>
        </a:p>
      </dgm:t>
    </dgm:pt>
    <dgm:pt modelId="{60AA5C9C-552C-9945-AEE6-780A37938530}" type="parTrans" cxnId="{E516352B-F05B-0341-B7C8-8D682DB5740A}">
      <dgm:prSet/>
      <dgm:spPr/>
    </dgm:pt>
    <dgm:pt modelId="{80CF240E-99E1-B346-8D0F-E66EAC06DCA7}" type="sibTrans" cxnId="{E516352B-F05B-0341-B7C8-8D682DB5740A}">
      <dgm:prSet/>
      <dgm:spPr/>
      <dgm:t>
        <a:bodyPr/>
        <a:lstStyle/>
        <a:p>
          <a:endParaRPr lang="fr-FR"/>
        </a:p>
      </dgm:t>
    </dgm:pt>
    <dgm:pt modelId="{80B30888-0232-D049-A2CD-3033724E6B3F}">
      <dgm:prSet phldrT="[Texte]"/>
      <dgm:spPr/>
      <dgm:t>
        <a:bodyPr/>
        <a:lstStyle/>
        <a:p>
          <a:r>
            <a:rPr lang="fr-FR" dirty="0" smtClean="0"/>
            <a:t>Vérification</a:t>
          </a:r>
          <a:endParaRPr lang="fr-FR" dirty="0"/>
        </a:p>
      </dgm:t>
    </dgm:pt>
    <dgm:pt modelId="{9E60192F-2227-BE41-804B-377E681F9799}" type="parTrans" cxnId="{CE22BC8E-7071-C54F-8C45-7854C5DE258E}">
      <dgm:prSet/>
      <dgm:spPr/>
    </dgm:pt>
    <dgm:pt modelId="{0A3D527B-3056-A649-90C9-2009FB59E764}" type="sibTrans" cxnId="{CE22BC8E-7071-C54F-8C45-7854C5DE258E}">
      <dgm:prSet/>
      <dgm:spPr/>
    </dgm:pt>
    <dgm:pt modelId="{0D252A8E-F46F-9147-BF6B-5518D69B1880}" type="pres">
      <dgm:prSet presAssocID="{2BD0E586-19E7-8A43-B011-D406D5FE7FD2}" presName="linearFlow" presStyleCnt="0">
        <dgm:presLayoutVars>
          <dgm:resizeHandles val="exact"/>
        </dgm:presLayoutVars>
      </dgm:prSet>
      <dgm:spPr/>
    </dgm:pt>
    <dgm:pt modelId="{4B757FC3-3A67-214B-91D8-C66C9FCE8F79}" type="pres">
      <dgm:prSet presAssocID="{FFAAF170-03D7-DF46-8A39-AF29DDFB3C2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15E3B4-5D9D-4447-BF09-EC83BAB5EE5C}" type="pres">
      <dgm:prSet presAssocID="{556745E0-E11C-1649-8651-20C14730D553}" presName="sibTrans" presStyleLbl="sibTrans2D1" presStyleIdx="0" presStyleCnt="2"/>
      <dgm:spPr/>
      <dgm:t>
        <a:bodyPr/>
        <a:lstStyle/>
        <a:p>
          <a:endParaRPr lang="fr-FR"/>
        </a:p>
      </dgm:t>
    </dgm:pt>
    <dgm:pt modelId="{DAFD9E33-F120-0C4E-8498-8EBD3BEF5349}" type="pres">
      <dgm:prSet presAssocID="{556745E0-E11C-1649-8651-20C14730D553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12A237E2-3844-D045-91DE-ADC389536BBB}" type="pres">
      <dgm:prSet presAssocID="{F016CD6F-3A39-E442-B0CE-52033C4DEDE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C8E26E7-A684-D440-B490-0871251C3ACA}" type="pres">
      <dgm:prSet presAssocID="{80CF240E-99E1-B346-8D0F-E66EAC06DCA7}" presName="sibTrans" presStyleLbl="sibTrans2D1" presStyleIdx="1" presStyleCnt="2"/>
      <dgm:spPr/>
      <dgm:t>
        <a:bodyPr/>
        <a:lstStyle/>
        <a:p>
          <a:endParaRPr lang="fr-FR"/>
        </a:p>
      </dgm:t>
    </dgm:pt>
    <dgm:pt modelId="{9F84D491-D9ED-7249-A0DC-C54B4F40406E}" type="pres">
      <dgm:prSet presAssocID="{80CF240E-99E1-B346-8D0F-E66EAC06DCA7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5136B149-D533-3648-A118-3DAFD64B2EB9}" type="pres">
      <dgm:prSet presAssocID="{80B30888-0232-D049-A2CD-3033724E6B3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69839EB-C377-5044-83CF-86BC28332390}" type="presOf" srcId="{556745E0-E11C-1649-8651-20C14730D553}" destId="{E415E3B4-5D9D-4447-BF09-EC83BAB5EE5C}" srcOrd="0" destOrd="0" presId="urn:microsoft.com/office/officeart/2005/8/layout/process2"/>
    <dgm:cxn modelId="{3E33AFB0-4EA5-A347-B96C-E71ADE54C3BB}" srcId="{2BD0E586-19E7-8A43-B011-D406D5FE7FD2}" destId="{FFAAF170-03D7-DF46-8A39-AF29DDFB3C26}" srcOrd="0" destOrd="0" parTransId="{23203B54-2DC1-8F4D-9FE1-46B4A7CC4047}" sibTransId="{556745E0-E11C-1649-8651-20C14730D553}"/>
    <dgm:cxn modelId="{0D827F6E-45C1-614A-9ACD-4AD89F1974A1}" type="presOf" srcId="{FFAAF170-03D7-DF46-8A39-AF29DDFB3C26}" destId="{4B757FC3-3A67-214B-91D8-C66C9FCE8F79}" srcOrd="0" destOrd="0" presId="urn:microsoft.com/office/officeart/2005/8/layout/process2"/>
    <dgm:cxn modelId="{1D6FCA25-3764-2A43-9B1D-52E2A801C343}" type="presOf" srcId="{2BD0E586-19E7-8A43-B011-D406D5FE7FD2}" destId="{0D252A8E-F46F-9147-BF6B-5518D69B1880}" srcOrd="0" destOrd="0" presId="urn:microsoft.com/office/officeart/2005/8/layout/process2"/>
    <dgm:cxn modelId="{C67ED1E1-066E-E545-AA58-C39D618A1B5D}" type="presOf" srcId="{556745E0-E11C-1649-8651-20C14730D553}" destId="{DAFD9E33-F120-0C4E-8498-8EBD3BEF5349}" srcOrd="1" destOrd="0" presId="urn:microsoft.com/office/officeart/2005/8/layout/process2"/>
    <dgm:cxn modelId="{CE22BC8E-7071-C54F-8C45-7854C5DE258E}" srcId="{2BD0E586-19E7-8A43-B011-D406D5FE7FD2}" destId="{80B30888-0232-D049-A2CD-3033724E6B3F}" srcOrd="2" destOrd="0" parTransId="{9E60192F-2227-BE41-804B-377E681F9799}" sibTransId="{0A3D527B-3056-A649-90C9-2009FB59E764}"/>
    <dgm:cxn modelId="{430AEF58-3731-F24F-A559-319F790B3710}" type="presOf" srcId="{80CF240E-99E1-B346-8D0F-E66EAC06DCA7}" destId="{9F84D491-D9ED-7249-A0DC-C54B4F40406E}" srcOrd="1" destOrd="0" presId="urn:microsoft.com/office/officeart/2005/8/layout/process2"/>
    <dgm:cxn modelId="{7C570959-89F6-024E-AC5C-DEF01B5F885B}" type="presOf" srcId="{F016CD6F-3A39-E442-B0CE-52033C4DEDE5}" destId="{12A237E2-3844-D045-91DE-ADC389536BBB}" srcOrd="0" destOrd="0" presId="urn:microsoft.com/office/officeart/2005/8/layout/process2"/>
    <dgm:cxn modelId="{F6BB35CA-3515-8249-88DF-9CD4EB9B7B0C}" type="presOf" srcId="{80B30888-0232-D049-A2CD-3033724E6B3F}" destId="{5136B149-D533-3648-A118-3DAFD64B2EB9}" srcOrd="0" destOrd="0" presId="urn:microsoft.com/office/officeart/2005/8/layout/process2"/>
    <dgm:cxn modelId="{7DEF7EA3-54E4-9A45-A9EE-4E008ACE1F0E}" type="presOf" srcId="{80CF240E-99E1-B346-8D0F-E66EAC06DCA7}" destId="{3C8E26E7-A684-D440-B490-0871251C3ACA}" srcOrd="0" destOrd="0" presId="urn:microsoft.com/office/officeart/2005/8/layout/process2"/>
    <dgm:cxn modelId="{E516352B-F05B-0341-B7C8-8D682DB5740A}" srcId="{2BD0E586-19E7-8A43-B011-D406D5FE7FD2}" destId="{F016CD6F-3A39-E442-B0CE-52033C4DEDE5}" srcOrd="1" destOrd="0" parTransId="{60AA5C9C-552C-9945-AEE6-780A37938530}" sibTransId="{80CF240E-99E1-B346-8D0F-E66EAC06DCA7}"/>
    <dgm:cxn modelId="{6F38EFE5-E496-7146-9395-C26884F9B6FB}" type="presParOf" srcId="{0D252A8E-F46F-9147-BF6B-5518D69B1880}" destId="{4B757FC3-3A67-214B-91D8-C66C9FCE8F79}" srcOrd="0" destOrd="0" presId="urn:microsoft.com/office/officeart/2005/8/layout/process2"/>
    <dgm:cxn modelId="{CB19A585-2D5B-0647-B111-9727106BCBD2}" type="presParOf" srcId="{0D252A8E-F46F-9147-BF6B-5518D69B1880}" destId="{E415E3B4-5D9D-4447-BF09-EC83BAB5EE5C}" srcOrd="1" destOrd="0" presId="urn:microsoft.com/office/officeart/2005/8/layout/process2"/>
    <dgm:cxn modelId="{562B7F71-1966-B745-B2F5-9895C4BFE1B6}" type="presParOf" srcId="{E415E3B4-5D9D-4447-BF09-EC83BAB5EE5C}" destId="{DAFD9E33-F120-0C4E-8498-8EBD3BEF5349}" srcOrd="0" destOrd="0" presId="urn:microsoft.com/office/officeart/2005/8/layout/process2"/>
    <dgm:cxn modelId="{5A09E2D6-7AE4-1F4B-8BFA-BA0929AE3D2F}" type="presParOf" srcId="{0D252A8E-F46F-9147-BF6B-5518D69B1880}" destId="{12A237E2-3844-D045-91DE-ADC389536BBB}" srcOrd="2" destOrd="0" presId="urn:microsoft.com/office/officeart/2005/8/layout/process2"/>
    <dgm:cxn modelId="{4FF168AE-A2EE-4B45-ABED-471137BD4DEE}" type="presParOf" srcId="{0D252A8E-F46F-9147-BF6B-5518D69B1880}" destId="{3C8E26E7-A684-D440-B490-0871251C3ACA}" srcOrd="3" destOrd="0" presId="urn:microsoft.com/office/officeart/2005/8/layout/process2"/>
    <dgm:cxn modelId="{C182953C-BDB6-6D4E-9E45-773CAA789C55}" type="presParOf" srcId="{3C8E26E7-A684-D440-B490-0871251C3ACA}" destId="{9F84D491-D9ED-7249-A0DC-C54B4F40406E}" srcOrd="0" destOrd="0" presId="urn:microsoft.com/office/officeart/2005/8/layout/process2"/>
    <dgm:cxn modelId="{F4BFFA2B-024F-AA4B-903B-086BFA373405}" type="presParOf" srcId="{0D252A8E-F46F-9147-BF6B-5518D69B1880}" destId="{5136B149-D533-3648-A118-3DAFD64B2EB9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7982B2-1668-B844-9DBE-A8D15405E005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</dgm:pt>
    <dgm:pt modelId="{F03E4621-24A0-EC44-A71B-47F6EA3C9663}">
      <dgm:prSet phldrT="[Texte]"/>
      <dgm:spPr/>
      <dgm:t>
        <a:bodyPr/>
        <a:lstStyle/>
        <a:p>
          <a:r>
            <a:rPr lang="fr-FR" dirty="0" smtClean="0"/>
            <a:t>Epreuve en 1ère</a:t>
          </a:r>
          <a:endParaRPr lang="fr-FR" dirty="0"/>
        </a:p>
      </dgm:t>
    </dgm:pt>
    <dgm:pt modelId="{E26DFB06-BFE7-714A-89A2-CE5F67526384}" type="parTrans" cxnId="{7D580CCA-1318-7142-ACB0-DF51DED62FF3}">
      <dgm:prSet/>
      <dgm:spPr/>
    </dgm:pt>
    <dgm:pt modelId="{DBB2F922-3F73-ED4A-94C6-108A4CC86A14}" type="sibTrans" cxnId="{7D580CCA-1318-7142-ACB0-DF51DED62FF3}">
      <dgm:prSet/>
      <dgm:spPr/>
      <dgm:t>
        <a:bodyPr/>
        <a:lstStyle/>
        <a:p>
          <a:endParaRPr lang="fr-FR"/>
        </a:p>
      </dgm:t>
    </dgm:pt>
    <dgm:pt modelId="{D46BEC77-7183-B946-8077-C1BFBC658674}">
      <dgm:prSet phldrT="[Texte]"/>
      <dgm:spPr/>
      <dgm:t>
        <a:bodyPr/>
        <a:lstStyle/>
        <a:p>
          <a:r>
            <a:rPr lang="fr-FR" dirty="0" smtClean="0"/>
            <a:t>Epreuve en 2nde</a:t>
          </a:r>
          <a:endParaRPr lang="fr-FR" dirty="0"/>
        </a:p>
      </dgm:t>
    </dgm:pt>
    <dgm:pt modelId="{06F0D560-3CE9-6C41-B477-470CAAB37B9B}" type="parTrans" cxnId="{98A280E2-BD15-B441-A73A-5F9AAE70755D}">
      <dgm:prSet/>
      <dgm:spPr/>
    </dgm:pt>
    <dgm:pt modelId="{1E9AEF16-FE8C-DD43-A102-913AB2454A98}" type="sibTrans" cxnId="{98A280E2-BD15-B441-A73A-5F9AAE70755D}">
      <dgm:prSet/>
      <dgm:spPr/>
      <dgm:t>
        <a:bodyPr/>
        <a:lstStyle/>
        <a:p>
          <a:endParaRPr lang="fr-FR"/>
        </a:p>
      </dgm:t>
    </dgm:pt>
    <dgm:pt modelId="{BA53E6DC-B2AF-4241-B6CD-D557F26C64EF}">
      <dgm:prSet phldrT="[Texte]"/>
      <dgm:spPr/>
      <dgm:t>
        <a:bodyPr/>
        <a:lstStyle/>
        <a:p>
          <a:r>
            <a:rPr lang="fr-FR" dirty="0" smtClean="0"/>
            <a:t>Bon à tirer</a:t>
          </a:r>
          <a:endParaRPr lang="fr-FR" dirty="0"/>
        </a:p>
      </dgm:t>
    </dgm:pt>
    <dgm:pt modelId="{332A7485-E135-7A4D-99DE-35097040CB49}" type="parTrans" cxnId="{073281D0-2190-9F4F-BB50-E80EAD1177D0}">
      <dgm:prSet/>
      <dgm:spPr/>
    </dgm:pt>
    <dgm:pt modelId="{DAD55006-A8A5-C74C-A7BA-2CE0BF03913D}" type="sibTrans" cxnId="{073281D0-2190-9F4F-BB50-E80EAD1177D0}">
      <dgm:prSet/>
      <dgm:spPr/>
    </dgm:pt>
    <dgm:pt modelId="{B31FB1E0-2AB8-6048-955F-2DF01C304565}" type="pres">
      <dgm:prSet presAssocID="{EF7982B2-1668-B844-9DBE-A8D15405E005}" presName="linearFlow" presStyleCnt="0">
        <dgm:presLayoutVars>
          <dgm:resizeHandles val="exact"/>
        </dgm:presLayoutVars>
      </dgm:prSet>
      <dgm:spPr/>
    </dgm:pt>
    <dgm:pt modelId="{70A34ADB-B277-1545-AA9F-452ECE74F93A}" type="pres">
      <dgm:prSet presAssocID="{F03E4621-24A0-EC44-A71B-47F6EA3C966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83F189-9689-8940-BBAD-7994088D1844}" type="pres">
      <dgm:prSet presAssocID="{DBB2F922-3F73-ED4A-94C6-108A4CC86A14}" presName="sibTrans" presStyleLbl="sibTrans2D1" presStyleIdx="0" presStyleCnt="2"/>
      <dgm:spPr/>
      <dgm:t>
        <a:bodyPr/>
        <a:lstStyle/>
        <a:p>
          <a:endParaRPr lang="fr-FR"/>
        </a:p>
      </dgm:t>
    </dgm:pt>
    <dgm:pt modelId="{C9FCE77F-6C25-3841-93C2-7670320099AE}" type="pres">
      <dgm:prSet presAssocID="{DBB2F922-3F73-ED4A-94C6-108A4CC86A14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37DEC3B0-0C16-D147-9B2E-9577DAD3FD0E}" type="pres">
      <dgm:prSet presAssocID="{D46BEC77-7183-B946-8077-C1BFBC65867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B7E2BB-C3EC-F649-8DC2-C044FBE56F88}" type="pres">
      <dgm:prSet presAssocID="{1E9AEF16-FE8C-DD43-A102-913AB2454A98}" presName="sibTrans" presStyleLbl="sibTrans2D1" presStyleIdx="1" presStyleCnt="2"/>
      <dgm:spPr/>
      <dgm:t>
        <a:bodyPr/>
        <a:lstStyle/>
        <a:p>
          <a:endParaRPr lang="fr-FR"/>
        </a:p>
      </dgm:t>
    </dgm:pt>
    <dgm:pt modelId="{D7611E2F-1DA1-FA46-89C4-D47F1D7489D6}" type="pres">
      <dgm:prSet presAssocID="{1E9AEF16-FE8C-DD43-A102-913AB2454A98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5DF8D8B0-D9D1-F441-A54C-A6BCB781065A}" type="pres">
      <dgm:prSet presAssocID="{BA53E6DC-B2AF-4241-B6CD-D557F26C64E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D580CCA-1318-7142-ACB0-DF51DED62FF3}" srcId="{EF7982B2-1668-B844-9DBE-A8D15405E005}" destId="{F03E4621-24A0-EC44-A71B-47F6EA3C9663}" srcOrd="0" destOrd="0" parTransId="{E26DFB06-BFE7-714A-89A2-CE5F67526384}" sibTransId="{DBB2F922-3F73-ED4A-94C6-108A4CC86A14}"/>
    <dgm:cxn modelId="{98A280E2-BD15-B441-A73A-5F9AAE70755D}" srcId="{EF7982B2-1668-B844-9DBE-A8D15405E005}" destId="{D46BEC77-7183-B946-8077-C1BFBC658674}" srcOrd="1" destOrd="0" parTransId="{06F0D560-3CE9-6C41-B477-470CAAB37B9B}" sibTransId="{1E9AEF16-FE8C-DD43-A102-913AB2454A98}"/>
    <dgm:cxn modelId="{FF028F2C-B100-AD4D-BA85-9E67F6A8DDF7}" type="presOf" srcId="{DBB2F922-3F73-ED4A-94C6-108A4CC86A14}" destId="{C9FCE77F-6C25-3841-93C2-7670320099AE}" srcOrd="1" destOrd="0" presId="urn:microsoft.com/office/officeart/2005/8/layout/process2"/>
    <dgm:cxn modelId="{073281D0-2190-9F4F-BB50-E80EAD1177D0}" srcId="{EF7982B2-1668-B844-9DBE-A8D15405E005}" destId="{BA53E6DC-B2AF-4241-B6CD-D557F26C64EF}" srcOrd="2" destOrd="0" parTransId="{332A7485-E135-7A4D-99DE-35097040CB49}" sibTransId="{DAD55006-A8A5-C74C-A7BA-2CE0BF03913D}"/>
    <dgm:cxn modelId="{654ABC7E-B11C-5741-804D-73EA4A123780}" type="presOf" srcId="{EF7982B2-1668-B844-9DBE-A8D15405E005}" destId="{B31FB1E0-2AB8-6048-955F-2DF01C304565}" srcOrd="0" destOrd="0" presId="urn:microsoft.com/office/officeart/2005/8/layout/process2"/>
    <dgm:cxn modelId="{41CC5CF7-E1F0-0149-82D7-AB12C17DF81E}" type="presOf" srcId="{DBB2F922-3F73-ED4A-94C6-108A4CC86A14}" destId="{AA83F189-9689-8940-BBAD-7994088D1844}" srcOrd="0" destOrd="0" presId="urn:microsoft.com/office/officeart/2005/8/layout/process2"/>
    <dgm:cxn modelId="{6A281FA3-7F8A-444A-9EAF-D742E2E4B513}" type="presOf" srcId="{D46BEC77-7183-B946-8077-C1BFBC658674}" destId="{37DEC3B0-0C16-D147-9B2E-9577DAD3FD0E}" srcOrd="0" destOrd="0" presId="urn:microsoft.com/office/officeart/2005/8/layout/process2"/>
    <dgm:cxn modelId="{7BA8659C-7101-A542-85B4-BB6498FE1FB8}" type="presOf" srcId="{BA53E6DC-B2AF-4241-B6CD-D557F26C64EF}" destId="{5DF8D8B0-D9D1-F441-A54C-A6BCB781065A}" srcOrd="0" destOrd="0" presId="urn:microsoft.com/office/officeart/2005/8/layout/process2"/>
    <dgm:cxn modelId="{C0C0044E-C47F-344E-B33C-CEDA0740A710}" type="presOf" srcId="{1E9AEF16-FE8C-DD43-A102-913AB2454A98}" destId="{D7611E2F-1DA1-FA46-89C4-D47F1D7489D6}" srcOrd="1" destOrd="0" presId="urn:microsoft.com/office/officeart/2005/8/layout/process2"/>
    <dgm:cxn modelId="{1FBF557A-FFD4-1F46-B3C0-D1CEBFD20F90}" type="presOf" srcId="{1E9AEF16-FE8C-DD43-A102-913AB2454A98}" destId="{31B7E2BB-C3EC-F649-8DC2-C044FBE56F88}" srcOrd="0" destOrd="0" presId="urn:microsoft.com/office/officeart/2005/8/layout/process2"/>
    <dgm:cxn modelId="{4B875E49-6600-C341-A9F5-AF1D09FEE3FE}" type="presOf" srcId="{F03E4621-24A0-EC44-A71B-47F6EA3C9663}" destId="{70A34ADB-B277-1545-AA9F-452ECE74F93A}" srcOrd="0" destOrd="0" presId="urn:microsoft.com/office/officeart/2005/8/layout/process2"/>
    <dgm:cxn modelId="{0AC7EB75-1FC5-4A42-90B8-4169DCF06F0F}" type="presParOf" srcId="{B31FB1E0-2AB8-6048-955F-2DF01C304565}" destId="{70A34ADB-B277-1545-AA9F-452ECE74F93A}" srcOrd="0" destOrd="0" presId="urn:microsoft.com/office/officeart/2005/8/layout/process2"/>
    <dgm:cxn modelId="{1C56BEAC-0DB2-C146-BE34-2B0EA3034368}" type="presParOf" srcId="{B31FB1E0-2AB8-6048-955F-2DF01C304565}" destId="{AA83F189-9689-8940-BBAD-7994088D1844}" srcOrd="1" destOrd="0" presId="urn:microsoft.com/office/officeart/2005/8/layout/process2"/>
    <dgm:cxn modelId="{1808D593-20D1-174B-8ED8-7FE9A5950374}" type="presParOf" srcId="{AA83F189-9689-8940-BBAD-7994088D1844}" destId="{C9FCE77F-6C25-3841-93C2-7670320099AE}" srcOrd="0" destOrd="0" presId="urn:microsoft.com/office/officeart/2005/8/layout/process2"/>
    <dgm:cxn modelId="{15A87CF3-8AA1-B440-A0CE-116A7B7B2B36}" type="presParOf" srcId="{B31FB1E0-2AB8-6048-955F-2DF01C304565}" destId="{37DEC3B0-0C16-D147-9B2E-9577DAD3FD0E}" srcOrd="2" destOrd="0" presId="urn:microsoft.com/office/officeart/2005/8/layout/process2"/>
    <dgm:cxn modelId="{77106724-1FFB-8847-9728-1DB8486738A6}" type="presParOf" srcId="{B31FB1E0-2AB8-6048-955F-2DF01C304565}" destId="{31B7E2BB-C3EC-F649-8DC2-C044FBE56F88}" srcOrd="3" destOrd="0" presId="urn:microsoft.com/office/officeart/2005/8/layout/process2"/>
    <dgm:cxn modelId="{CA66D84B-85BE-A840-ABC4-90CE5317F260}" type="presParOf" srcId="{31B7E2BB-C3EC-F649-8DC2-C044FBE56F88}" destId="{D7611E2F-1DA1-FA46-89C4-D47F1D7489D6}" srcOrd="0" destOrd="0" presId="urn:microsoft.com/office/officeart/2005/8/layout/process2"/>
    <dgm:cxn modelId="{E3245353-6F4B-4E42-AAB2-D49EA46742AB}" type="presParOf" srcId="{B31FB1E0-2AB8-6048-955F-2DF01C304565}" destId="{5DF8D8B0-D9D1-F441-A54C-A6BCB781065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098313-BA26-A54E-B5D5-6AF24E8FADA9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17C649C-86B5-CB4E-9E1C-212F7260FF07}">
      <dgm:prSet phldrT="[Texte]"/>
      <dgm:spPr/>
      <dgm:t>
        <a:bodyPr/>
        <a:lstStyle/>
        <a:p>
          <a:r>
            <a:rPr lang="fr-FR" dirty="0" smtClean="0"/>
            <a:t>Contrôles du BAT</a:t>
          </a:r>
          <a:endParaRPr lang="fr-FR" dirty="0"/>
        </a:p>
      </dgm:t>
    </dgm:pt>
    <dgm:pt modelId="{2582FC57-F9E4-C743-B044-9CF002DC37A6}" type="parTrans" cxnId="{DF755CED-B646-984F-B384-7AAF63A1D27F}">
      <dgm:prSet/>
      <dgm:spPr/>
      <dgm:t>
        <a:bodyPr/>
        <a:lstStyle/>
        <a:p>
          <a:endParaRPr lang="fr-FR"/>
        </a:p>
      </dgm:t>
    </dgm:pt>
    <dgm:pt modelId="{1B68C2C6-2624-4647-9609-581EF3742DFD}" type="sibTrans" cxnId="{DF755CED-B646-984F-B384-7AAF63A1D27F}">
      <dgm:prSet/>
      <dgm:spPr/>
      <dgm:t>
        <a:bodyPr/>
        <a:lstStyle/>
        <a:p>
          <a:endParaRPr lang="fr-FR"/>
        </a:p>
      </dgm:t>
    </dgm:pt>
    <dgm:pt modelId="{3E0CB903-5920-7F4C-9CED-F355A3C21C4A}">
      <dgm:prSet phldrT="[Texte]"/>
      <dgm:spPr/>
      <dgm:t>
        <a:bodyPr/>
        <a:lstStyle/>
        <a:p>
          <a:r>
            <a:rPr lang="fr-FR" dirty="0" smtClean="0"/>
            <a:t>Conformité à la maquette</a:t>
          </a:r>
          <a:endParaRPr lang="fr-FR" dirty="0"/>
        </a:p>
      </dgm:t>
    </dgm:pt>
    <dgm:pt modelId="{60D7D48E-5C08-8D42-BF57-D71610BB41DA}" type="parTrans" cxnId="{C3CD55AB-6EB8-6D4C-A702-AE9CD41902BD}">
      <dgm:prSet/>
      <dgm:spPr/>
      <dgm:t>
        <a:bodyPr/>
        <a:lstStyle/>
        <a:p>
          <a:endParaRPr lang="fr-FR"/>
        </a:p>
      </dgm:t>
    </dgm:pt>
    <dgm:pt modelId="{2AF01F27-982A-4B46-92F9-3A3F68F69C41}" type="sibTrans" cxnId="{C3CD55AB-6EB8-6D4C-A702-AE9CD41902BD}">
      <dgm:prSet/>
      <dgm:spPr/>
      <dgm:t>
        <a:bodyPr/>
        <a:lstStyle/>
        <a:p>
          <a:endParaRPr lang="fr-FR"/>
        </a:p>
      </dgm:t>
    </dgm:pt>
    <dgm:pt modelId="{47264D2A-E666-FE4B-B9A2-B84DA89CAC86}">
      <dgm:prSet phldrT="[Texte]"/>
      <dgm:spPr/>
      <dgm:t>
        <a:bodyPr/>
        <a:lstStyle/>
        <a:p>
          <a:r>
            <a:rPr lang="fr-FR" dirty="0" smtClean="0"/>
            <a:t>Bords perdus</a:t>
          </a:r>
          <a:endParaRPr lang="fr-FR" dirty="0"/>
        </a:p>
      </dgm:t>
    </dgm:pt>
    <dgm:pt modelId="{A56AE27E-E55E-5746-82F9-9A2CC396A9DC}" type="parTrans" cxnId="{679B940C-326C-B940-A28B-D90E2C389458}">
      <dgm:prSet/>
      <dgm:spPr/>
      <dgm:t>
        <a:bodyPr/>
        <a:lstStyle/>
        <a:p>
          <a:endParaRPr lang="fr-FR"/>
        </a:p>
      </dgm:t>
    </dgm:pt>
    <dgm:pt modelId="{2FDA9BBB-7960-7B48-AA2B-6274CA830FAA}" type="sibTrans" cxnId="{679B940C-326C-B940-A28B-D90E2C389458}">
      <dgm:prSet/>
      <dgm:spPr/>
      <dgm:t>
        <a:bodyPr/>
        <a:lstStyle/>
        <a:p>
          <a:endParaRPr lang="fr-FR"/>
        </a:p>
      </dgm:t>
    </dgm:pt>
    <dgm:pt modelId="{83148E6B-D3AF-E540-8384-CC1C529316E0}">
      <dgm:prSet phldrT="[Texte]"/>
      <dgm:spPr/>
      <dgm:t>
        <a:bodyPr/>
        <a:lstStyle/>
        <a:p>
          <a:r>
            <a:rPr lang="fr-FR" dirty="0" smtClean="0"/>
            <a:t>Ben-</a:t>
          </a:r>
          <a:r>
            <a:rPr lang="fr-FR" dirty="0" err="1" smtClean="0"/>
            <a:t>days</a:t>
          </a:r>
          <a:endParaRPr lang="fr-FR" dirty="0"/>
        </a:p>
      </dgm:t>
    </dgm:pt>
    <dgm:pt modelId="{AC6B7A0F-9062-064B-91EC-265F8364F13C}" type="parTrans" cxnId="{68CCC96A-3419-2141-AAAA-DCBC7EA8D85B}">
      <dgm:prSet/>
      <dgm:spPr/>
      <dgm:t>
        <a:bodyPr/>
        <a:lstStyle/>
        <a:p>
          <a:endParaRPr lang="fr-FR"/>
        </a:p>
      </dgm:t>
    </dgm:pt>
    <dgm:pt modelId="{1B1DAFB5-B2B5-E048-9349-BD92F47DB54B}" type="sibTrans" cxnId="{68CCC96A-3419-2141-AAAA-DCBC7EA8D85B}">
      <dgm:prSet/>
      <dgm:spPr/>
      <dgm:t>
        <a:bodyPr/>
        <a:lstStyle/>
        <a:p>
          <a:endParaRPr lang="fr-FR"/>
        </a:p>
      </dgm:t>
    </dgm:pt>
    <dgm:pt modelId="{A6DBA5B0-DFC1-C648-9189-60ADAA6FF601}">
      <dgm:prSet phldrT="[Texte]"/>
      <dgm:spPr/>
      <dgm:t>
        <a:bodyPr/>
        <a:lstStyle/>
        <a:p>
          <a:r>
            <a:rPr lang="fr-FR" dirty="0" smtClean="0"/>
            <a:t>Pourcentages de couleurs (charte graphique)</a:t>
          </a:r>
          <a:endParaRPr lang="fr-FR" dirty="0"/>
        </a:p>
      </dgm:t>
    </dgm:pt>
    <dgm:pt modelId="{417888FD-690D-C343-A899-FFF2F97E5189}" type="parTrans" cxnId="{9763DFC1-2251-B54C-B92A-BCF6BC3341F4}">
      <dgm:prSet/>
      <dgm:spPr/>
    </dgm:pt>
    <dgm:pt modelId="{221E8137-CFD0-7C47-A2E0-741AAFD0A3CA}" type="sibTrans" cxnId="{9763DFC1-2251-B54C-B92A-BCF6BC3341F4}">
      <dgm:prSet/>
      <dgm:spPr/>
    </dgm:pt>
    <dgm:pt modelId="{68B7A235-E1AF-3C4D-BE7C-07037D89EF4D}">
      <dgm:prSet phldrT="[Texte]"/>
      <dgm:spPr/>
      <dgm:t>
        <a:bodyPr/>
        <a:lstStyle/>
        <a:p>
          <a:r>
            <a:rPr lang="fr-FR" dirty="0" smtClean="0"/>
            <a:t>Lissage des polices</a:t>
          </a:r>
          <a:endParaRPr lang="fr-FR" dirty="0"/>
        </a:p>
      </dgm:t>
    </dgm:pt>
    <dgm:pt modelId="{F1B33759-CC3D-B341-93D6-AC3C95D41152}" type="parTrans" cxnId="{54B232F6-438E-DA4C-AC3C-C4F93E7EB89B}">
      <dgm:prSet/>
      <dgm:spPr/>
    </dgm:pt>
    <dgm:pt modelId="{F9904F6D-E3DC-B149-BB5F-9CD0F666B1E2}" type="sibTrans" cxnId="{54B232F6-438E-DA4C-AC3C-C4F93E7EB89B}">
      <dgm:prSet/>
      <dgm:spPr/>
    </dgm:pt>
    <dgm:pt modelId="{F28A0763-02A0-BF42-B951-89F42E72CDE9}">
      <dgm:prSet phldrT="[Texte]"/>
      <dgm:spPr/>
      <dgm:t>
        <a:bodyPr/>
        <a:lstStyle/>
        <a:p>
          <a:r>
            <a:rPr lang="fr-FR" dirty="0" smtClean="0"/>
            <a:t>Respect des règles typographiques</a:t>
          </a:r>
          <a:endParaRPr lang="fr-FR" dirty="0"/>
        </a:p>
      </dgm:t>
    </dgm:pt>
    <dgm:pt modelId="{9AE532E4-9C79-6E46-A175-BFD54DC6A319}" type="parTrans" cxnId="{878481B1-BDD1-E044-A8D3-9813BC0D4F58}">
      <dgm:prSet/>
      <dgm:spPr/>
    </dgm:pt>
    <dgm:pt modelId="{897AB478-8B66-F54F-886F-37C318E0C8B9}" type="sibTrans" cxnId="{878481B1-BDD1-E044-A8D3-9813BC0D4F58}">
      <dgm:prSet/>
      <dgm:spPr/>
    </dgm:pt>
    <dgm:pt modelId="{A37802AD-2AC1-9944-AAA0-25FD139024FD}" type="pres">
      <dgm:prSet presAssocID="{64098313-BA26-A54E-B5D5-6AF24E8FADA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06D59B29-3BD4-0340-8F6F-BC62BC30417F}" type="pres">
      <dgm:prSet presAssocID="{E17C649C-86B5-CB4E-9E1C-212F7260FF07}" presName="thickLine" presStyleLbl="alignNode1" presStyleIdx="0" presStyleCnt="1"/>
      <dgm:spPr/>
    </dgm:pt>
    <dgm:pt modelId="{BFA2B204-FFA5-1C41-8CCD-0A86A6A6924D}" type="pres">
      <dgm:prSet presAssocID="{E17C649C-86B5-CB4E-9E1C-212F7260FF07}" presName="horz1" presStyleCnt="0"/>
      <dgm:spPr/>
    </dgm:pt>
    <dgm:pt modelId="{D9C081D3-A4D4-F249-B070-1D915BB4FB41}" type="pres">
      <dgm:prSet presAssocID="{E17C649C-86B5-CB4E-9E1C-212F7260FF07}" presName="tx1" presStyleLbl="revTx" presStyleIdx="0" presStyleCnt="7"/>
      <dgm:spPr/>
      <dgm:t>
        <a:bodyPr/>
        <a:lstStyle/>
        <a:p>
          <a:endParaRPr lang="fr-FR"/>
        </a:p>
      </dgm:t>
    </dgm:pt>
    <dgm:pt modelId="{7D9637D9-D8B3-F546-A87D-F9E90E411072}" type="pres">
      <dgm:prSet presAssocID="{E17C649C-86B5-CB4E-9E1C-212F7260FF07}" presName="vert1" presStyleCnt="0"/>
      <dgm:spPr/>
    </dgm:pt>
    <dgm:pt modelId="{47B4A366-D7C9-BF4D-A4C7-A61CBABB064D}" type="pres">
      <dgm:prSet presAssocID="{3E0CB903-5920-7F4C-9CED-F355A3C21C4A}" presName="vertSpace2a" presStyleCnt="0"/>
      <dgm:spPr/>
    </dgm:pt>
    <dgm:pt modelId="{3B03F497-E539-3942-8385-7B15CD927538}" type="pres">
      <dgm:prSet presAssocID="{3E0CB903-5920-7F4C-9CED-F355A3C21C4A}" presName="horz2" presStyleCnt="0"/>
      <dgm:spPr/>
    </dgm:pt>
    <dgm:pt modelId="{25775732-7E24-8A49-839B-AB79D1D8CD3E}" type="pres">
      <dgm:prSet presAssocID="{3E0CB903-5920-7F4C-9CED-F355A3C21C4A}" presName="horzSpace2" presStyleCnt="0"/>
      <dgm:spPr/>
    </dgm:pt>
    <dgm:pt modelId="{6695F4EB-05E3-6D46-AD86-9156CCCEA514}" type="pres">
      <dgm:prSet presAssocID="{3E0CB903-5920-7F4C-9CED-F355A3C21C4A}" presName="tx2" presStyleLbl="revTx" presStyleIdx="1" presStyleCnt="7"/>
      <dgm:spPr/>
      <dgm:t>
        <a:bodyPr/>
        <a:lstStyle/>
        <a:p>
          <a:endParaRPr lang="fr-FR"/>
        </a:p>
      </dgm:t>
    </dgm:pt>
    <dgm:pt modelId="{D4B5991D-EF6B-C84A-A4BD-17F8258DFD2E}" type="pres">
      <dgm:prSet presAssocID="{3E0CB903-5920-7F4C-9CED-F355A3C21C4A}" presName="vert2" presStyleCnt="0"/>
      <dgm:spPr/>
    </dgm:pt>
    <dgm:pt modelId="{6A30A693-8A01-5C4C-A1C5-070C679E5E85}" type="pres">
      <dgm:prSet presAssocID="{3E0CB903-5920-7F4C-9CED-F355A3C21C4A}" presName="thinLine2b" presStyleLbl="callout" presStyleIdx="0" presStyleCnt="6"/>
      <dgm:spPr/>
    </dgm:pt>
    <dgm:pt modelId="{8E698984-538B-7D4D-BE5C-DB12C3371C2D}" type="pres">
      <dgm:prSet presAssocID="{3E0CB903-5920-7F4C-9CED-F355A3C21C4A}" presName="vertSpace2b" presStyleCnt="0"/>
      <dgm:spPr/>
    </dgm:pt>
    <dgm:pt modelId="{90BC1F88-0A94-F946-8395-AC2CF94C48CA}" type="pres">
      <dgm:prSet presAssocID="{47264D2A-E666-FE4B-B9A2-B84DA89CAC86}" presName="horz2" presStyleCnt="0"/>
      <dgm:spPr/>
    </dgm:pt>
    <dgm:pt modelId="{A424F502-7441-DB4E-8512-500F80D1F48F}" type="pres">
      <dgm:prSet presAssocID="{47264D2A-E666-FE4B-B9A2-B84DA89CAC86}" presName="horzSpace2" presStyleCnt="0"/>
      <dgm:spPr/>
    </dgm:pt>
    <dgm:pt modelId="{51C48F14-DE69-D74C-B3F9-DE7BF0A01142}" type="pres">
      <dgm:prSet presAssocID="{47264D2A-E666-FE4B-B9A2-B84DA89CAC86}" presName="tx2" presStyleLbl="revTx" presStyleIdx="2" presStyleCnt="7"/>
      <dgm:spPr/>
      <dgm:t>
        <a:bodyPr/>
        <a:lstStyle/>
        <a:p>
          <a:endParaRPr lang="fr-FR"/>
        </a:p>
      </dgm:t>
    </dgm:pt>
    <dgm:pt modelId="{C5D7D632-6666-9C44-B49F-22F13492B4D5}" type="pres">
      <dgm:prSet presAssocID="{47264D2A-E666-FE4B-B9A2-B84DA89CAC86}" presName="vert2" presStyleCnt="0"/>
      <dgm:spPr/>
    </dgm:pt>
    <dgm:pt modelId="{C0AC918B-07B1-B342-A68E-2714971A6FDD}" type="pres">
      <dgm:prSet presAssocID="{47264D2A-E666-FE4B-B9A2-B84DA89CAC86}" presName="thinLine2b" presStyleLbl="callout" presStyleIdx="1" presStyleCnt="6"/>
      <dgm:spPr/>
    </dgm:pt>
    <dgm:pt modelId="{725C7CD2-E24D-C648-9D3A-A25E033E5FA6}" type="pres">
      <dgm:prSet presAssocID="{47264D2A-E666-FE4B-B9A2-B84DA89CAC86}" presName="vertSpace2b" presStyleCnt="0"/>
      <dgm:spPr/>
    </dgm:pt>
    <dgm:pt modelId="{A304EA0B-E100-234A-9CF7-24C67A48913A}" type="pres">
      <dgm:prSet presAssocID="{83148E6B-D3AF-E540-8384-CC1C529316E0}" presName="horz2" presStyleCnt="0"/>
      <dgm:spPr/>
    </dgm:pt>
    <dgm:pt modelId="{B2868562-5292-3341-81C0-31AE4FD88F47}" type="pres">
      <dgm:prSet presAssocID="{83148E6B-D3AF-E540-8384-CC1C529316E0}" presName="horzSpace2" presStyleCnt="0"/>
      <dgm:spPr/>
    </dgm:pt>
    <dgm:pt modelId="{057665BD-075A-0B44-BDC7-03C31743CF41}" type="pres">
      <dgm:prSet presAssocID="{83148E6B-D3AF-E540-8384-CC1C529316E0}" presName="tx2" presStyleLbl="revTx" presStyleIdx="3" presStyleCnt="7"/>
      <dgm:spPr/>
      <dgm:t>
        <a:bodyPr/>
        <a:lstStyle/>
        <a:p>
          <a:endParaRPr lang="fr-FR"/>
        </a:p>
      </dgm:t>
    </dgm:pt>
    <dgm:pt modelId="{3402C7A8-63CC-9340-811D-21CC87282D90}" type="pres">
      <dgm:prSet presAssocID="{83148E6B-D3AF-E540-8384-CC1C529316E0}" presName="vert2" presStyleCnt="0"/>
      <dgm:spPr/>
    </dgm:pt>
    <dgm:pt modelId="{BFC23B85-9A18-C946-8102-0BE0947662DD}" type="pres">
      <dgm:prSet presAssocID="{83148E6B-D3AF-E540-8384-CC1C529316E0}" presName="thinLine2b" presStyleLbl="callout" presStyleIdx="2" presStyleCnt="6"/>
      <dgm:spPr/>
    </dgm:pt>
    <dgm:pt modelId="{CDF30450-74AE-0D40-87FF-594B4D6AC750}" type="pres">
      <dgm:prSet presAssocID="{83148E6B-D3AF-E540-8384-CC1C529316E0}" presName="vertSpace2b" presStyleCnt="0"/>
      <dgm:spPr/>
    </dgm:pt>
    <dgm:pt modelId="{F5DAC4CD-0781-2A43-BA11-0DC3F34968E6}" type="pres">
      <dgm:prSet presAssocID="{A6DBA5B0-DFC1-C648-9189-60ADAA6FF601}" presName="horz2" presStyleCnt="0"/>
      <dgm:spPr/>
    </dgm:pt>
    <dgm:pt modelId="{50A3B5C6-CB33-2943-82B0-10870665A907}" type="pres">
      <dgm:prSet presAssocID="{A6DBA5B0-DFC1-C648-9189-60ADAA6FF601}" presName="horzSpace2" presStyleCnt="0"/>
      <dgm:spPr/>
    </dgm:pt>
    <dgm:pt modelId="{CD9023AD-5059-F146-B604-F41B99C1E32D}" type="pres">
      <dgm:prSet presAssocID="{A6DBA5B0-DFC1-C648-9189-60ADAA6FF601}" presName="tx2" presStyleLbl="revTx" presStyleIdx="4" presStyleCnt="7"/>
      <dgm:spPr/>
      <dgm:t>
        <a:bodyPr/>
        <a:lstStyle/>
        <a:p>
          <a:endParaRPr lang="fr-FR"/>
        </a:p>
      </dgm:t>
    </dgm:pt>
    <dgm:pt modelId="{4830571F-472D-DC4A-AECC-3EDCE9617C09}" type="pres">
      <dgm:prSet presAssocID="{A6DBA5B0-DFC1-C648-9189-60ADAA6FF601}" presName="vert2" presStyleCnt="0"/>
      <dgm:spPr/>
    </dgm:pt>
    <dgm:pt modelId="{3C848C4D-DD04-7242-AD70-773BF00930CA}" type="pres">
      <dgm:prSet presAssocID="{A6DBA5B0-DFC1-C648-9189-60ADAA6FF601}" presName="thinLine2b" presStyleLbl="callout" presStyleIdx="3" presStyleCnt="6"/>
      <dgm:spPr/>
    </dgm:pt>
    <dgm:pt modelId="{BF693204-F849-7842-9B3C-67758B72CDB9}" type="pres">
      <dgm:prSet presAssocID="{A6DBA5B0-DFC1-C648-9189-60ADAA6FF601}" presName="vertSpace2b" presStyleCnt="0"/>
      <dgm:spPr/>
    </dgm:pt>
    <dgm:pt modelId="{9CEDE796-E344-AB4A-BF8C-9BC1729539A0}" type="pres">
      <dgm:prSet presAssocID="{68B7A235-E1AF-3C4D-BE7C-07037D89EF4D}" presName="horz2" presStyleCnt="0"/>
      <dgm:spPr/>
    </dgm:pt>
    <dgm:pt modelId="{6736818E-FD65-8445-BFC5-AF1412227FBC}" type="pres">
      <dgm:prSet presAssocID="{68B7A235-E1AF-3C4D-BE7C-07037D89EF4D}" presName="horzSpace2" presStyleCnt="0"/>
      <dgm:spPr/>
    </dgm:pt>
    <dgm:pt modelId="{7E5D6BBE-42F8-0A41-A1DF-2A1145A3A02C}" type="pres">
      <dgm:prSet presAssocID="{68B7A235-E1AF-3C4D-BE7C-07037D89EF4D}" presName="tx2" presStyleLbl="revTx" presStyleIdx="5" presStyleCnt="7"/>
      <dgm:spPr/>
      <dgm:t>
        <a:bodyPr/>
        <a:lstStyle/>
        <a:p>
          <a:endParaRPr lang="fr-FR"/>
        </a:p>
      </dgm:t>
    </dgm:pt>
    <dgm:pt modelId="{215AD887-DF2D-EE4B-8A69-2C7C44B43F09}" type="pres">
      <dgm:prSet presAssocID="{68B7A235-E1AF-3C4D-BE7C-07037D89EF4D}" presName="vert2" presStyleCnt="0"/>
      <dgm:spPr/>
    </dgm:pt>
    <dgm:pt modelId="{086A9CB5-0A41-0340-96C6-F0931ADCF4A7}" type="pres">
      <dgm:prSet presAssocID="{68B7A235-E1AF-3C4D-BE7C-07037D89EF4D}" presName="thinLine2b" presStyleLbl="callout" presStyleIdx="4" presStyleCnt="6"/>
      <dgm:spPr/>
    </dgm:pt>
    <dgm:pt modelId="{9F36D0E2-BE6F-AA41-B3A4-C84114E6EF55}" type="pres">
      <dgm:prSet presAssocID="{68B7A235-E1AF-3C4D-BE7C-07037D89EF4D}" presName="vertSpace2b" presStyleCnt="0"/>
      <dgm:spPr/>
    </dgm:pt>
    <dgm:pt modelId="{1A150435-1EDE-CE4E-ABEF-C5F9964F7995}" type="pres">
      <dgm:prSet presAssocID="{F28A0763-02A0-BF42-B951-89F42E72CDE9}" presName="horz2" presStyleCnt="0"/>
      <dgm:spPr/>
    </dgm:pt>
    <dgm:pt modelId="{776095BF-209B-7348-B277-62D15902B396}" type="pres">
      <dgm:prSet presAssocID="{F28A0763-02A0-BF42-B951-89F42E72CDE9}" presName="horzSpace2" presStyleCnt="0"/>
      <dgm:spPr/>
    </dgm:pt>
    <dgm:pt modelId="{46631346-E111-FD43-9808-FAD8C0251298}" type="pres">
      <dgm:prSet presAssocID="{F28A0763-02A0-BF42-B951-89F42E72CDE9}" presName="tx2" presStyleLbl="revTx" presStyleIdx="6" presStyleCnt="7"/>
      <dgm:spPr/>
      <dgm:t>
        <a:bodyPr/>
        <a:lstStyle/>
        <a:p>
          <a:endParaRPr lang="fr-FR"/>
        </a:p>
      </dgm:t>
    </dgm:pt>
    <dgm:pt modelId="{D0C076D8-87E0-3C4B-841D-5B9544F284D1}" type="pres">
      <dgm:prSet presAssocID="{F28A0763-02A0-BF42-B951-89F42E72CDE9}" presName="vert2" presStyleCnt="0"/>
      <dgm:spPr/>
    </dgm:pt>
    <dgm:pt modelId="{3E14CB9C-59C5-594E-9AD8-62138D90481D}" type="pres">
      <dgm:prSet presAssocID="{F28A0763-02A0-BF42-B951-89F42E72CDE9}" presName="thinLine2b" presStyleLbl="callout" presStyleIdx="5" presStyleCnt="6"/>
      <dgm:spPr/>
    </dgm:pt>
    <dgm:pt modelId="{956B7BE0-F935-A042-8F07-E4F53BCE29B3}" type="pres">
      <dgm:prSet presAssocID="{F28A0763-02A0-BF42-B951-89F42E72CDE9}" presName="vertSpace2b" presStyleCnt="0"/>
      <dgm:spPr/>
    </dgm:pt>
  </dgm:ptLst>
  <dgm:cxnLst>
    <dgm:cxn modelId="{D8A2BB26-28D7-814C-B010-CB72CE5926B8}" type="presOf" srcId="{A6DBA5B0-DFC1-C648-9189-60ADAA6FF601}" destId="{CD9023AD-5059-F146-B604-F41B99C1E32D}" srcOrd="0" destOrd="0" presId="urn:microsoft.com/office/officeart/2008/layout/LinedList"/>
    <dgm:cxn modelId="{A0BD8BE8-8A3C-8F40-9013-DE074DC41C1B}" type="presOf" srcId="{E17C649C-86B5-CB4E-9E1C-212F7260FF07}" destId="{D9C081D3-A4D4-F249-B070-1D915BB4FB41}" srcOrd="0" destOrd="0" presId="urn:microsoft.com/office/officeart/2008/layout/LinedList"/>
    <dgm:cxn modelId="{DF755CED-B646-984F-B384-7AAF63A1D27F}" srcId="{64098313-BA26-A54E-B5D5-6AF24E8FADA9}" destId="{E17C649C-86B5-CB4E-9E1C-212F7260FF07}" srcOrd="0" destOrd="0" parTransId="{2582FC57-F9E4-C743-B044-9CF002DC37A6}" sibTransId="{1B68C2C6-2624-4647-9609-581EF3742DFD}"/>
    <dgm:cxn modelId="{9763DFC1-2251-B54C-B92A-BCF6BC3341F4}" srcId="{E17C649C-86B5-CB4E-9E1C-212F7260FF07}" destId="{A6DBA5B0-DFC1-C648-9189-60ADAA6FF601}" srcOrd="3" destOrd="0" parTransId="{417888FD-690D-C343-A899-FFF2F97E5189}" sibTransId="{221E8137-CFD0-7C47-A2E0-741AAFD0A3CA}"/>
    <dgm:cxn modelId="{295AEE87-3B78-7B41-8A15-A4BC62F52C53}" type="presOf" srcId="{68B7A235-E1AF-3C4D-BE7C-07037D89EF4D}" destId="{7E5D6BBE-42F8-0A41-A1DF-2A1145A3A02C}" srcOrd="0" destOrd="0" presId="urn:microsoft.com/office/officeart/2008/layout/LinedList"/>
    <dgm:cxn modelId="{E17BF854-1CFD-4A41-A977-3BD2E7DA95D3}" type="presOf" srcId="{F28A0763-02A0-BF42-B951-89F42E72CDE9}" destId="{46631346-E111-FD43-9808-FAD8C0251298}" srcOrd="0" destOrd="0" presId="urn:microsoft.com/office/officeart/2008/layout/LinedList"/>
    <dgm:cxn modelId="{128FD886-5209-1945-8D02-949890FD65D3}" type="presOf" srcId="{83148E6B-D3AF-E540-8384-CC1C529316E0}" destId="{057665BD-075A-0B44-BDC7-03C31743CF41}" srcOrd="0" destOrd="0" presId="urn:microsoft.com/office/officeart/2008/layout/LinedList"/>
    <dgm:cxn modelId="{878481B1-BDD1-E044-A8D3-9813BC0D4F58}" srcId="{E17C649C-86B5-CB4E-9E1C-212F7260FF07}" destId="{F28A0763-02A0-BF42-B951-89F42E72CDE9}" srcOrd="5" destOrd="0" parTransId="{9AE532E4-9C79-6E46-A175-BFD54DC6A319}" sibTransId="{897AB478-8B66-F54F-886F-37C318E0C8B9}"/>
    <dgm:cxn modelId="{679B940C-326C-B940-A28B-D90E2C389458}" srcId="{E17C649C-86B5-CB4E-9E1C-212F7260FF07}" destId="{47264D2A-E666-FE4B-B9A2-B84DA89CAC86}" srcOrd="1" destOrd="0" parTransId="{A56AE27E-E55E-5746-82F9-9A2CC396A9DC}" sibTransId="{2FDA9BBB-7960-7B48-AA2B-6274CA830FAA}"/>
    <dgm:cxn modelId="{D55F02EE-5651-6C45-B80B-282C9F366317}" type="presOf" srcId="{64098313-BA26-A54E-B5D5-6AF24E8FADA9}" destId="{A37802AD-2AC1-9944-AAA0-25FD139024FD}" srcOrd="0" destOrd="0" presId="urn:microsoft.com/office/officeart/2008/layout/LinedList"/>
    <dgm:cxn modelId="{C359FF9A-4216-1040-84A8-757F43E9E14E}" type="presOf" srcId="{47264D2A-E666-FE4B-B9A2-B84DA89CAC86}" destId="{51C48F14-DE69-D74C-B3F9-DE7BF0A01142}" srcOrd="0" destOrd="0" presId="urn:microsoft.com/office/officeart/2008/layout/LinedList"/>
    <dgm:cxn modelId="{0F271859-5C5B-E04C-9492-00FAD2080D42}" type="presOf" srcId="{3E0CB903-5920-7F4C-9CED-F355A3C21C4A}" destId="{6695F4EB-05E3-6D46-AD86-9156CCCEA514}" srcOrd="0" destOrd="0" presId="urn:microsoft.com/office/officeart/2008/layout/LinedList"/>
    <dgm:cxn modelId="{68CCC96A-3419-2141-AAAA-DCBC7EA8D85B}" srcId="{E17C649C-86B5-CB4E-9E1C-212F7260FF07}" destId="{83148E6B-D3AF-E540-8384-CC1C529316E0}" srcOrd="2" destOrd="0" parTransId="{AC6B7A0F-9062-064B-91EC-265F8364F13C}" sibTransId="{1B1DAFB5-B2B5-E048-9349-BD92F47DB54B}"/>
    <dgm:cxn modelId="{C3CD55AB-6EB8-6D4C-A702-AE9CD41902BD}" srcId="{E17C649C-86B5-CB4E-9E1C-212F7260FF07}" destId="{3E0CB903-5920-7F4C-9CED-F355A3C21C4A}" srcOrd="0" destOrd="0" parTransId="{60D7D48E-5C08-8D42-BF57-D71610BB41DA}" sibTransId="{2AF01F27-982A-4B46-92F9-3A3F68F69C41}"/>
    <dgm:cxn modelId="{54B232F6-438E-DA4C-AC3C-C4F93E7EB89B}" srcId="{E17C649C-86B5-CB4E-9E1C-212F7260FF07}" destId="{68B7A235-E1AF-3C4D-BE7C-07037D89EF4D}" srcOrd="4" destOrd="0" parTransId="{F1B33759-CC3D-B341-93D6-AC3C95D41152}" sibTransId="{F9904F6D-E3DC-B149-BB5F-9CD0F666B1E2}"/>
    <dgm:cxn modelId="{F2330AB0-A564-E041-9294-152DF298FFB1}" type="presParOf" srcId="{A37802AD-2AC1-9944-AAA0-25FD139024FD}" destId="{06D59B29-3BD4-0340-8F6F-BC62BC30417F}" srcOrd="0" destOrd="0" presId="urn:microsoft.com/office/officeart/2008/layout/LinedList"/>
    <dgm:cxn modelId="{F8E9C756-5BD0-2147-B382-FCD4E49F0E54}" type="presParOf" srcId="{A37802AD-2AC1-9944-AAA0-25FD139024FD}" destId="{BFA2B204-FFA5-1C41-8CCD-0A86A6A6924D}" srcOrd="1" destOrd="0" presId="urn:microsoft.com/office/officeart/2008/layout/LinedList"/>
    <dgm:cxn modelId="{A54C01DB-F857-424A-A319-F6664A2E2C59}" type="presParOf" srcId="{BFA2B204-FFA5-1C41-8CCD-0A86A6A6924D}" destId="{D9C081D3-A4D4-F249-B070-1D915BB4FB41}" srcOrd="0" destOrd="0" presId="urn:microsoft.com/office/officeart/2008/layout/LinedList"/>
    <dgm:cxn modelId="{6A34E9D1-85F3-D942-B475-4B34FADAD101}" type="presParOf" srcId="{BFA2B204-FFA5-1C41-8CCD-0A86A6A6924D}" destId="{7D9637D9-D8B3-F546-A87D-F9E90E411072}" srcOrd="1" destOrd="0" presId="urn:microsoft.com/office/officeart/2008/layout/LinedList"/>
    <dgm:cxn modelId="{1D7D7CFD-0966-2746-9084-7979C1B4BB25}" type="presParOf" srcId="{7D9637D9-D8B3-F546-A87D-F9E90E411072}" destId="{47B4A366-D7C9-BF4D-A4C7-A61CBABB064D}" srcOrd="0" destOrd="0" presId="urn:microsoft.com/office/officeart/2008/layout/LinedList"/>
    <dgm:cxn modelId="{7BCA577A-5B28-E04F-900B-9BD2E8A4B211}" type="presParOf" srcId="{7D9637D9-D8B3-F546-A87D-F9E90E411072}" destId="{3B03F497-E539-3942-8385-7B15CD927538}" srcOrd="1" destOrd="0" presId="urn:microsoft.com/office/officeart/2008/layout/LinedList"/>
    <dgm:cxn modelId="{B391BBC6-935D-F34E-AB5D-E00CFD675325}" type="presParOf" srcId="{3B03F497-E539-3942-8385-7B15CD927538}" destId="{25775732-7E24-8A49-839B-AB79D1D8CD3E}" srcOrd="0" destOrd="0" presId="urn:microsoft.com/office/officeart/2008/layout/LinedList"/>
    <dgm:cxn modelId="{0591E5F8-BA21-C842-968F-EB9001C8FEAC}" type="presParOf" srcId="{3B03F497-E539-3942-8385-7B15CD927538}" destId="{6695F4EB-05E3-6D46-AD86-9156CCCEA514}" srcOrd="1" destOrd="0" presId="urn:microsoft.com/office/officeart/2008/layout/LinedList"/>
    <dgm:cxn modelId="{79085F2B-CBD6-C149-88E2-86B0679C7C7E}" type="presParOf" srcId="{3B03F497-E539-3942-8385-7B15CD927538}" destId="{D4B5991D-EF6B-C84A-A4BD-17F8258DFD2E}" srcOrd="2" destOrd="0" presId="urn:microsoft.com/office/officeart/2008/layout/LinedList"/>
    <dgm:cxn modelId="{D383F710-8D0A-5648-9D57-683226CABE4B}" type="presParOf" srcId="{7D9637D9-D8B3-F546-A87D-F9E90E411072}" destId="{6A30A693-8A01-5C4C-A1C5-070C679E5E85}" srcOrd="2" destOrd="0" presId="urn:microsoft.com/office/officeart/2008/layout/LinedList"/>
    <dgm:cxn modelId="{C20900DB-ACE4-1B44-8E24-F87144C94A6A}" type="presParOf" srcId="{7D9637D9-D8B3-F546-A87D-F9E90E411072}" destId="{8E698984-538B-7D4D-BE5C-DB12C3371C2D}" srcOrd="3" destOrd="0" presId="urn:microsoft.com/office/officeart/2008/layout/LinedList"/>
    <dgm:cxn modelId="{42AF533A-7D4D-7145-80DC-C9F2686D3EB8}" type="presParOf" srcId="{7D9637D9-D8B3-F546-A87D-F9E90E411072}" destId="{90BC1F88-0A94-F946-8395-AC2CF94C48CA}" srcOrd="4" destOrd="0" presId="urn:microsoft.com/office/officeart/2008/layout/LinedList"/>
    <dgm:cxn modelId="{F28569F2-CC85-754C-AFBE-285B54D88F17}" type="presParOf" srcId="{90BC1F88-0A94-F946-8395-AC2CF94C48CA}" destId="{A424F502-7441-DB4E-8512-500F80D1F48F}" srcOrd="0" destOrd="0" presId="urn:microsoft.com/office/officeart/2008/layout/LinedList"/>
    <dgm:cxn modelId="{16B6F7CB-0AC3-A141-A584-07D08060730C}" type="presParOf" srcId="{90BC1F88-0A94-F946-8395-AC2CF94C48CA}" destId="{51C48F14-DE69-D74C-B3F9-DE7BF0A01142}" srcOrd="1" destOrd="0" presId="urn:microsoft.com/office/officeart/2008/layout/LinedList"/>
    <dgm:cxn modelId="{1CBCE3D3-E50C-8645-91AF-55DD437A2E22}" type="presParOf" srcId="{90BC1F88-0A94-F946-8395-AC2CF94C48CA}" destId="{C5D7D632-6666-9C44-B49F-22F13492B4D5}" srcOrd="2" destOrd="0" presId="urn:microsoft.com/office/officeart/2008/layout/LinedList"/>
    <dgm:cxn modelId="{0CA90E3F-6D51-9F43-9AC8-7945A55A99FA}" type="presParOf" srcId="{7D9637D9-D8B3-F546-A87D-F9E90E411072}" destId="{C0AC918B-07B1-B342-A68E-2714971A6FDD}" srcOrd="5" destOrd="0" presId="urn:microsoft.com/office/officeart/2008/layout/LinedList"/>
    <dgm:cxn modelId="{D4A9B045-E812-B94F-B136-F0693829F041}" type="presParOf" srcId="{7D9637D9-D8B3-F546-A87D-F9E90E411072}" destId="{725C7CD2-E24D-C648-9D3A-A25E033E5FA6}" srcOrd="6" destOrd="0" presId="urn:microsoft.com/office/officeart/2008/layout/LinedList"/>
    <dgm:cxn modelId="{32521934-0182-D347-8E10-97C7F73F0DFD}" type="presParOf" srcId="{7D9637D9-D8B3-F546-A87D-F9E90E411072}" destId="{A304EA0B-E100-234A-9CF7-24C67A48913A}" srcOrd="7" destOrd="0" presId="urn:microsoft.com/office/officeart/2008/layout/LinedList"/>
    <dgm:cxn modelId="{4C4CB6F1-CC06-3A42-8073-D0A582809AD1}" type="presParOf" srcId="{A304EA0B-E100-234A-9CF7-24C67A48913A}" destId="{B2868562-5292-3341-81C0-31AE4FD88F47}" srcOrd="0" destOrd="0" presId="urn:microsoft.com/office/officeart/2008/layout/LinedList"/>
    <dgm:cxn modelId="{35188067-F3B1-F84C-AE29-C9FD638F7F60}" type="presParOf" srcId="{A304EA0B-E100-234A-9CF7-24C67A48913A}" destId="{057665BD-075A-0B44-BDC7-03C31743CF41}" srcOrd="1" destOrd="0" presId="urn:microsoft.com/office/officeart/2008/layout/LinedList"/>
    <dgm:cxn modelId="{D1009FAC-0442-DB42-B6C6-F42CA98ACAAD}" type="presParOf" srcId="{A304EA0B-E100-234A-9CF7-24C67A48913A}" destId="{3402C7A8-63CC-9340-811D-21CC87282D90}" srcOrd="2" destOrd="0" presId="urn:microsoft.com/office/officeart/2008/layout/LinedList"/>
    <dgm:cxn modelId="{25778A56-9D2F-3347-ADA6-B1CDAE33BB51}" type="presParOf" srcId="{7D9637D9-D8B3-F546-A87D-F9E90E411072}" destId="{BFC23B85-9A18-C946-8102-0BE0947662DD}" srcOrd="8" destOrd="0" presId="urn:microsoft.com/office/officeart/2008/layout/LinedList"/>
    <dgm:cxn modelId="{97BB9CE5-FF03-5C40-A53E-B0343E9E531D}" type="presParOf" srcId="{7D9637D9-D8B3-F546-A87D-F9E90E411072}" destId="{CDF30450-74AE-0D40-87FF-594B4D6AC750}" srcOrd="9" destOrd="0" presId="urn:microsoft.com/office/officeart/2008/layout/LinedList"/>
    <dgm:cxn modelId="{2A9D60FC-605C-1446-B704-79C2F6E1EFC4}" type="presParOf" srcId="{7D9637D9-D8B3-F546-A87D-F9E90E411072}" destId="{F5DAC4CD-0781-2A43-BA11-0DC3F34968E6}" srcOrd="10" destOrd="0" presId="urn:microsoft.com/office/officeart/2008/layout/LinedList"/>
    <dgm:cxn modelId="{BB9A422D-E822-F046-840C-A4104A9EDEA5}" type="presParOf" srcId="{F5DAC4CD-0781-2A43-BA11-0DC3F34968E6}" destId="{50A3B5C6-CB33-2943-82B0-10870665A907}" srcOrd="0" destOrd="0" presId="urn:microsoft.com/office/officeart/2008/layout/LinedList"/>
    <dgm:cxn modelId="{635BC62B-9B8E-194C-87E8-F0A9FF87B378}" type="presParOf" srcId="{F5DAC4CD-0781-2A43-BA11-0DC3F34968E6}" destId="{CD9023AD-5059-F146-B604-F41B99C1E32D}" srcOrd="1" destOrd="0" presId="urn:microsoft.com/office/officeart/2008/layout/LinedList"/>
    <dgm:cxn modelId="{A798A7B0-0272-5042-A19B-82A54187DA64}" type="presParOf" srcId="{F5DAC4CD-0781-2A43-BA11-0DC3F34968E6}" destId="{4830571F-472D-DC4A-AECC-3EDCE9617C09}" srcOrd="2" destOrd="0" presId="urn:microsoft.com/office/officeart/2008/layout/LinedList"/>
    <dgm:cxn modelId="{79AB9078-FF14-984B-A59E-F9A61F7BC5A4}" type="presParOf" srcId="{7D9637D9-D8B3-F546-A87D-F9E90E411072}" destId="{3C848C4D-DD04-7242-AD70-773BF00930CA}" srcOrd="11" destOrd="0" presId="urn:microsoft.com/office/officeart/2008/layout/LinedList"/>
    <dgm:cxn modelId="{4A25391D-44AA-9847-8E74-0DAA1CF6755E}" type="presParOf" srcId="{7D9637D9-D8B3-F546-A87D-F9E90E411072}" destId="{BF693204-F849-7842-9B3C-67758B72CDB9}" srcOrd="12" destOrd="0" presId="urn:microsoft.com/office/officeart/2008/layout/LinedList"/>
    <dgm:cxn modelId="{B8C04FC5-FAAB-6344-8A2C-12B318D93232}" type="presParOf" srcId="{7D9637D9-D8B3-F546-A87D-F9E90E411072}" destId="{9CEDE796-E344-AB4A-BF8C-9BC1729539A0}" srcOrd="13" destOrd="0" presId="urn:microsoft.com/office/officeart/2008/layout/LinedList"/>
    <dgm:cxn modelId="{1C9C0EC9-4274-8341-87E0-488F37B0C826}" type="presParOf" srcId="{9CEDE796-E344-AB4A-BF8C-9BC1729539A0}" destId="{6736818E-FD65-8445-BFC5-AF1412227FBC}" srcOrd="0" destOrd="0" presId="urn:microsoft.com/office/officeart/2008/layout/LinedList"/>
    <dgm:cxn modelId="{D97260A1-A1AF-1D4D-B5C1-F538251F56D9}" type="presParOf" srcId="{9CEDE796-E344-AB4A-BF8C-9BC1729539A0}" destId="{7E5D6BBE-42F8-0A41-A1DF-2A1145A3A02C}" srcOrd="1" destOrd="0" presId="urn:microsoft.com/office/officeart/2008/layout/LinedList"/>
    <dgm:cxn modelId="{B964AF0A-3451-BC46-9D1C-BEA77ACE8671}" type="presParOf" srcId="{9CEDE796-E344-AB4A-BF8C-9BC1729539A0}" destId="{215AD887-DF2D-EE4B-8A69-2C7C44B43F09}" srcOrd="2" destOrd="0" presId="urn:microsoft.com/office/officeart/2008/layout/LinedList"/>
    <dgm:cxn modelId="{CEB1AA07-472F-E54D-9ABE-6914EACE8E7F}" type="presParOf" srcId="{7D9637D9-D8B3-F546-A87D-F9E90E411072}" destId="{086A9CB5-0A41-0340-96C6-F0931ADCF4A7}" srcOrd="14" destOrd="0" presId="urn:microsoft.com/office/officeart/2008/layout/LinedList"/>
    <dgm:cxn modelId="{8548AA91-D156-4946-A7BD-8F02D0DFDB87}" type="presParOf" srcId="{7D9637D9-D8B3-F546-A87D-F9E90E411072}" destId="{9F36D0E2-BE6F-AA41-B3A4-C84114E6EF55}" srcOrd="15" destOrd="0" presId="urn:microsoft.com/office/officeart/2008/layout/LinedList"/>
    <dgm:cxn modelId="{BEF600F2-71A2-A543-A4E7-4557E5AF5A1E}" type="presParOf" srcId="{7D9637D9-D8B3-F546-A87D-F9E90E411072}" destId="{1A150435-1EDE-CE4E-ABEF-C5F9964F7995}" srcOrd="16" destOrd="0" presId="urn:microsoft.com/office/officeart/2008/layout/LinedList"/>
    <dgm:cxn modelId="{88D6861E-5657-7E4A-A47B-AA6DD2E5BA70}" type="presParOf" srcId="{1A150435-1EDE-CE4E-ABEF-C5F9964F7995}" destId="{776095BF-209B-7348-B277-62D15902B396}" srcOrd="0" destOrd="0" presId="urn:microsoft.com/office/officeart/2008/layout/LinedList"/>
    <dgm:cxn modelId="{964E0813-CA37-9344-8F43-92B945CCE2AD}" type="presParOf" srcId="{1A150435-1EDE-CE4E-ABEF-C5F9964F7995}" destId="{46631346-E111-FD43-9808-FAD8C0251298}" srcOrd="1" destOrd="0" presId="urn:microsoft.com/office/officeart/2008/layout/LinedList"/>
    <dgm:cxn modelId="{C8B17B1C-EC94-F84E-931D-C11A3E2E7449}" type="presParOf" srcId="{1A150435-1EDE-CE4E-ABEF-C5F9964F7995}" destId="{D0C076D8-87E0-3C4B-841D-5B9544F284D1}" srcOrd="2" destOrd="0" presId="urn:microsoft.com/office/officeart/2008/layout/LinedList"/>
    <dgm:cxn modelId="{78A0E3D0-E26A-DA4F-A77F-8D97F00CB5DC}" type="presParOf" srcId="{7D9637D9-D8B3-F546-A87D-F9E90E411072}" destId="{3E14CB9C-59C5-594E-9AD8-62138D90481D}" srcOrd="17" destOrd="0" presId="urn:microsoft.com/office/officeart/2008/layout/LinedList"/>
    <dgm:cxn modelId="{74340BDF-2524-C74E-AD1C-7E8C7B9F4E23}" type="presParOf" srcId="{7D9637D9-D8B3-F546-A87D-F9E90E411072}" destId="{956B7BE0-F935-A042-8F07-E4F53BCE29B3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80983F0-52A1-9748-B1F3-11C648EE840D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6D71BCA4-2F02-D942-B384-AA7BF551722A}">
      <dgm:prSet phldrT="[Texte]"/>
      <dgm:spPr/>
      <dgm:t>
        <a:bodyPr/>
        <a:lstStyle/>
        <a:p>
          <a:r>
            <a:rPr lang="fr-FR" dirty="0" smtClean="0"/>
            <a:t>Pliage</a:t>
          </a:r>
          <a:endParaRPr lang="fr-FR" dirty="0"/>
        </a:p>
      </dgm:t>
    </dgm:pt>
    <dgm:pt modelId="{1CE758D6-E061-8E4F-8B70-1F1FDCF01958}" type="parTrans" cxnId="{94493017-C1BC-EB45-8A75-9E2921DB32E1}">
      <dgm:prSet/>
      <dgm:spPr/>
      <dgm:t>
        <a:bodyPr/>
        <a:lstStyle/>
        <a:p>
          <a:endParaRPr lang="fr-FR"/>
        </a:p>
      </dgm:t>
    </dgm:pt>
    <dgm:pt modelId="{E97F9A09-BBFB-7A4A-B342-A2CB33F5A298}" type="sibTrans" cxnId="{94493017-C1BC-EB45-8A75-9E2921DB32E1}">
      <dgm:prSet/>
      <dgm:spPr/>
      <dgm:t>
        <a:bodyPr/>
        <a:lstStyle/>
        <a:p>
          <a:endParaRPr lang="fr-FR"/>
        </a:p>
      </dgm:t>
    </dgm:pt>
    <dgm:pt modelId="{9AE506C7-9BBE-5843-8F5F-D2082B1E0B3A}">
      <dgm:prSet phldrT="[Texte]"/>
      <dgm:spPr/>
      <dgm:t>
        <a:bodyPr/>
        <a:lstStyle/>
        <a:p>
          <a:r>
            <a:rPr lang="fr-FR" dirty="0" smtClean="0"/>
            <a:t>Assemblage en cahier</a:t>
          </a:r>
          <a:endParaRPr lang="fr-FR" dirty="0"/>
        </a:p>
      </dgm:t>
    </dgm:pt>
    <dgm:pt modelId="{831FF52E-0FC0-2143-8DF6-83B88FE31028}" type="parTrans" cxnId="{4D2DF4A2-4D69-0446-9D38-1BDAAF4B020F}">
      <dgm:prSet/>
      <dgm:spPr/>
      <dgm:t>
        <a:bodyPr/>
        <a:lstStyle/>
        <a:p>
          <a:endParaRPr lang="fr-FR"/>
        </a:p>
      </dgm:t>
    </dgm:pt>
    <dgm:pt modelId="{705C96D5-0599-4447-B5FE-A8D17A03A51F}" type="sibTrans" cxnId="{4D2DF4A2-4D69-0446-9D38-1BDAAF4B020F}">
      <dgm:prSet/>
      <dgm:spPr/>
      <dgm:t>
        <a:bodyPr/>
        <a:lstStyle/>
        <a:p>
          <a:endParaRPr lang="fr-FR"/>
        </a:p>
      </dgm:t>
    </dgm:pt>
    <dgm:pt modelId="{CD3972CC-96F2-6447-905F-45D6886B73A5}">
      <dgm:prSet phldrT="[Texte]"/>
      <dgm:spPr/>
      <dgm:t>
        <a:bodyPr/>
        <a:lstStyle/>
        <a:p>
          <a:r>
            <a:rPr lang="fr-FR" dirty="0" smtClean="0"/>
            <a:t>Couture ou collage</a:t>
          </a:r>
          <a:endParaRPr lang="fr-FR" dirty="0"/>
        </a:p>
      </dgm:t>
    </dgm:pt>
    <dgm:pt modelId="{E5277895-B5B9-1342-BAA7-5F12E9E44414}" type="parTrans" cxnId="{38D4B92B-21E0-554D-89BD-38983DC69E72}">
      <dgm:prSet/>
      <dgm:spPr/>
      <dgm:t>
        <a:bodyPr/>
        <a:lstStyle/>
        <a:p>
          <a:endParaRPr lang="fr-FR"/>
        </a:p>
      </dgm:t>
    </dgm:pt>
    <dgm:pt modelId="{4888B07C-2668-AB40-BBC8-BE60D7A8F913}" type="sibTrans" cxnId="{38D4B92B-21E0-554D-89BD-38983DC69E72}">
      <dgm:prSet/>
      <dgm:spPr/>
      <dgm:t>
        <a:bodyPr/>
        <a:lstStyle/>
        <a:p>
          <a:endParaRPr lang="fr-FR"/>
        </a:p>
      </dgm:t>
    </dgm:pt>
    <dgm:pt modelId="{587E5466-A88D-274A-B437-53BC1DF30B1E}">
      <dgm:prSet phldrT="[Texte]"/>
      <dgm:spPr/>
      <dgm:t>
        <a:bodyPr/>
        <a:lstStyle/>
        <a:p>
          <a:r>
            <a:rPr lang="fr-FR" dirty="0" smtClean="0"/>
            <a:t>Collage des hors textes</a:t>
          </a:r>
          <a:endParaRPr lang="fr-FR" dirty="0"/>
        </a:p>
      </dgm:t>
    </dgm:pt>
    <dgm:pt modelId="{0B14B4A2-87B6-284C-89F1-B2183DD467BB}" type="parTrans" cxnId="{E6B936CD-381E-EB4D-A002-BDF08BDD4E62}">
      <dgm:prSet/>
      <dgm:spPr/>
      <dgm:t>
        <a:bodyPr/>
        <a:lstStyle/>
        <a:p>
          <a:endParaRPr lang="fr-FR"/>
        </a:p>
      </dgm:t>
    </dgm:pt>
    <dgm:pt modelId="{F0B9F1B5-B1A0-0B42-8CB2-7D6413E18CC0}" type="sibTrans" cxnId="{E6B936CD-381E-EB4D-A002-BDF08BDD4E62}">
      <dgm:prSet/>
      <dgm:spPr/>
      <dgm:t>
        <a:bodyPr/>
        <a:lstStyle/>
        <a:p>
          <a:endParaRPr lang="fr-FR"/>
        </a:p>
      </dgm:t>
    </dgm:pt>
    <dgm:pt modelId="{DD81FE2A-3209-554C-A0CF-8EE34823B952}">
      <dgm:prSet phldrT="[Texte]"/>
      <dgm:spPr/>
      <dgm:t>
        <a:bodyPr/>
        <a:lstStyle/>
        <a:p>
          <a:r>
            <a:rPr lang="fr-FR" dirty="0" smtClean="0"/>
            <a:t>Mise sous couverture</a:t>
          </a:r>
          <a:endParaRPr lang="fr-FR" dirty="0"/>
        </a:p>
      </dgm:t>
    </dgm:pt>
    <dgm:pt modelId="{6FCD4239-FB6F-C74F-AC8A-B9AFA104A1BF}" type="parTrans" cxnId="{A66DC244-7196-094E-BBEC-7D4DC8C66409}">
      <dgm:prSet/>
      <dgm:spPr/>
      <dgm:t>
        <a:bodyPr/>
        <a:lstStyle/>
        <a:p>
          <a:endParaRPr lang="fr-FR"/>
        </a:p>
      </dgm:t>
    </dgm:pt>
    <dgm:pt modelId="{94E92A85-72CA-564D-AE03-5CAAE477E834}" type="sibTrans" cxnId="{A66DC244-7196-094E-BBEC-7D4DC8C66409}">
      <dgm:prSet/>
      <dgm:spPr/>
      <dgm:t>
        <a:bodyPr/>
        <a:lstStyle/>
        <a:p>
          <a:endParaRPr lang="fr-FR"/>
        </a:p>
      </dgm:t>
    </dgm:pt>
    <dgm:pt modelId="{5121F66F-8A53-6943-AECE-CEADDD74CADE}">
      <dgm:prSet phldrT="[Texte]"/>
      <dgm:spPr/>
      <dgm:t>
        <a:bodyPr/>
        <a:lstStyle/>
        <a:p>
          <a:r>
            <a:rPr lang="fr-FR" dirty="0" smtClean="0"/>
            <a:t>Rognage (</a:t>
          </a:r>
          <a:r>
            <a:rPr lang="fr-FR" dirty="0" err="1" smtClean="0"/>
            <a:t>massicotage</a:t>
          </a:r>
          <a:r>
            <a:rPr lang="fr-FR" dirty="0" smtClean="0"/>
            <a:t>)</a:t>
          </a:r>
          <a:endParaRPr lang="fr-FR" dirty="0"/>
        </a:p>
      </dgm:t>
    </dgm:pt>
    <dgm:pt modelId="{49FDB10F-F713-C24B-8832-8885E722F41B}" type="parTrans" cxnId="{2571FBEA-2888-3A44-AA71-F2B828013B39}">
      <dgm:prSet/>
      <dgm:spPr/>
      <dgm:t>
        <a:bodyPr/>
        <a:lstStyle/>
        <a:p>
          <a:endParaRPr lang="fr-FR"/>
        </a:p>
      </dgm:t>
    </dgm:pt>
    <dgm:pt modelId="{12A75A66-529C-3C4D-BD43-6F684C1FFACD}" type="sibTrans" cxnId="{2571FBEA-2888-3A44-AA71-F2B828013B39}">
      <dgm:prSet/>
      <dgm:spPr/>
      <dgm:t>
        <a:bodyPr/>
        <a:lstStyle/>
        <a:p>
          <a:endParaRPr lang="fr-FR"/>
        </a:p>
      </dgm:t>
    </dgm:pt>
    <dgm:pt modelId="{7005576C-3610-D642-AF54-FD97F8C5B0DE}" type="pres">
      <dgm:prSet presAssocID="{080983F0-52A1-9748-B1F3-11C648EE840D}" presName="CompostProcess" presStyleCnt="0">
        <dgm:presLayoutVars>
          <dgm:dir/>
          <dgm:resizeHandles val="exact"/>
        </dgm:presLayoutVars>
      </dgm:prSet>
      <dgm:spPr/>
    </dgm:pt>
    <dgm:pt modelId="{736D8E13-670D-3349-B659-37D286C4364C}" type="pres">
      <dgm:prSet presAssocID="{080983F0-52A1-9748-B1F3-11C648EE840D}" presName="arrow" presStyleLbl="bgShp" presStyleIdx="0" presStyleCnt="1"/>
      <dgm:spPr/>
    </dgm:pt>
    <dgm:pt modelId="{7FFCF16A-7C0D-A144-A508-84F5885C2124}" type="pres">
      <dgm:prSet presAssocID="{080983F0-52A1-9748-B1F3-11C648EE840D}" presName="linearProcess" presStyleCnt="0"/>
      <dgm:spPr/>
    </dgm:pt>
    <dgm:pt modelId="{E2B5D606-E91F-1C41-BFA3-5EB09B0383EB}" type="pres">
      <dgm:prSet presAssocID="{6D71BCA4-2F02-D942-B384-AA7BF551722A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D367BA-F5D1-014A-9700-19ACB6125EDA}" type="pres">
      <dgm:prSet presAssocID="{E97F9A09-BBFB-7A4A-B342-A2CB33F5A298}" presName="sibTrans" presStyleCnt="0"/>
      <dgm:spPr/>
    </dgm:pt>
    <dgm:pt modelId="{A365A59C-1CA5-F347-A418-2252FCBD35D8}" type="pres">
      <dgm:prSet presAssocID="{9AE506C7-9BBE-5843-8F5F-D2082B1E0B3A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AF8CCE-CA61-0F41-BD5F-55A21B6C9768}" type="pres">
      <dgm:prSet presAssocID="{705C96D5-0599-4447-B5FE-A8D17A03A51F}" presName="sibTrans" presStyleCnt="0"/>
      <dgm:spPr/>
    </dgm:pt>
    <dgm:pt modelId="{27C47317-3A00-B542-8CE2-A60D9EFF0148}" type="pres">
      <dgm:prSet presAssocID="{CD3972CC-96F2-6447-905F-45D6886B73A5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72A9EF-F541-4645-9E11-23DE19FE2A65}" type="pres">
      <dgm:prSet presAssocID="{4888B07C-2668-AB40-BBC8-BE60D7A8F913}" presName="sibTrans" presStyleCnt="0"/>
      <dgm:spPr/>
    </dgm:pt>
    <dgm:pt modelId="{5AD9ABFF-5D6C-7445-BF55-BF7345AC29A8}" type="pres">
      <dgm:prSet presAssocID="{587E5466-A88D-274A-B437-53BC1DF30B1E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5AF2A0-8FA3-D445-8E4B-0CC6FA9A3B1E}" type="pres">
      <dgm:prSet presAssocID="{F0B9F1B5-B1A0-0B42-8CB2-7D6413E18CC0}" presName="sibTrans" presStyleCnt="0"/>
      <dgm:spPr/>
    </dgm:pt>
    <dgm:pt modelId="{58AC975A-9F45-7543-9120-EF640B78829B}" type="pres">
      <dgm:prSet presAssocID="{DD81FE2A-3209-554C-A0CF-8EE34823B952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26E2769-80AD-C442-AC1C-2F466D96C817}" type="pres">
      <dgm:prSet presAssocID="{94E92A85-72CA-564D-AE03-5CAAE477E834}" presName="sibTrans" presStyleCnt="0"/>
      <dgm:spPr/>
    </dgm:pt>
    <dgm:pt modelId="{84012614-468A-9843-AB01-E0B3FED8ADA0}" type="pres">
      <dgm:prSet presAssocID="{5121F66F-8A53-6943-AECE-CEADDD74CADE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63A2665-6A98-0C4C-A1B2-70A13CD91251}" type="presOf" srcId="{5121F66F-8A53-6943-AECE-CEADDD74CADE}" destId="{84012614-468A-9843-AB01-E0B3FED8ADA0}" srcOrd="0" destOrd="0" presId="urn:microsoft.com/office/officeart/2005/8/layout/hProcess9"/>
    <dgm:cxn modelId="{C9788947-6771-924E-8CEB-7B8E92D35C08}" type="presOf" srcId="{DD81FE2A-3209-554C-A0CF-8EE34823B952}" destId="{58AC975A-9F45-7543-9120-EF640B78829B}" srcOrd="0" destOrd="0" presId="urn:microsoft.com/office/officeart/2005/8/layout/hProcess9"/>
    <dgm:cxn modelId="{064ADE71-93DD-7042-87CD-BEA1A5105210}" type="presOf" srcId="{6D71BCA4-2F02-D942-B384-AA7BF551722A}" destId="{E2B5D606-E91F-1C41-BFA3-5EB09B0383EB}" srcOrd="0" destOrd="0" presId="urn:microsoft.com/office/officeart/2005/8/layout/hProcess9"/>
    <dgm:cxn modelId="{4D2DF4A2-4D69-0446-9D38-1BDAAF4B020F}" srcId="{080983F0-52A1-9748-B1F3-11C648EE840D}" destId="{9AE506C7-9BBE-5843-8F5F-D2082B1E0B3A}" srcOrd="1" destOrd="0" parTransId="{831FF52E-0FC0-2143-8DF6-83B88FE31028}" sibTransId="{705C96D5-0599-4447-B5FE-A8D17A03A51F}"/>
    <dgm:cxn modelId="{6CFF69C8-43D7-7848-8242-7AB53CE32E6E}" type="presOf" srcId="{080983F0-52A1-9748-B1F3-11C648EE840D}" destId="{7005576C-3610-D642-AF54-FD97F8C5B0DE}" srcOrd="0" destOrd="0" presId="urn:microsoft.com/office/officeart/2005/8/layout/hProcess9"/>
    <dgm:cxn modelId="{2571FBEA-2888-3A44-AA71-F2B828013B39}" srcId="{080983F0-52A1-9748-B1F3-11C648EE840D}" destId="{5121F66F-8A53-6943-AECE-CEADDD74CADE}" srcOrd="5" destOrd="0" parTransId="{49FDB10F-F713-C24B-8832-8885E722F41B}" sibTransId="{12A75A66-529C-3C4D-BD43-6F684C1FFACD}"/>
    <dgm:cxn modelId="{70FA5B35-0C2D-2848-96ED-81D2E2878E2F}" type="presOf" srcId="{9AE506C7-9BBE-5843-8F5F-D2082B1E0B3A}" destId="{A365A59C-1CA5-F347-A418-2252FCBD35D8}" srcOrd="0" destOrd="0" presId="urn:microsoft.com/office/officeart/2005/8/layout/hProcess9"/>
    <dgm:cxn modelId="{94493017-C1BC-EB45-8A75-9E2921DB32E1}" srcId="{080983F0-52A1-9748-B1F3-11C648EE840D}" destId="{6D71BCA4-2F02-D942-B384-AA7BF551722A}" srcOrd="0" destOrd="0" parTransId="{1CE758D6-E061-8E4F-8B70-1F1FDCF01958}" sibTransId="{E97F9A09-BBFB-7A4A-B342-A2CB33F5A298}"/>
    <dgm:cxn modelId="{E6B936CD-381E-EB4D-A002-BDF08BDD4E62}" srcId="{080983F0-52A1-9748-B1F3-11C648EE840D}" destId="{587E5466-A88D-274A-B437-53BC1DF30B1E}" srcOrd="3" destOrd="0" parTransId="{0B14B4A2-87B6-284C-89F1-B2183DD467BB}" sibTransId="{F0B9F1B5-B1A0-0B42-8CB2-7D6413E18CC0}"/>
    <dgm:cxn modelId="{2859BE74-6323-7C47-9A2A-CBE544497289}" type="presOf" srcId="{CD3972CC-96F2-6447-905F-45D6886B73A5}" destId="{27C47317-3A00-B542-8CE2-A60D9EFF0148}" srcOrd="0" destOrd="0" presId="urn:microsoft.com/office/officeart/2005/8/layout/hProcess9"/>
    <dgm:cxn modelId="{38D4B92B-21E0-554D-89BD-38983DC69E72}" srcId="{080983F0-52A1-9748-B1F3-11C648EE840D}" destId="{CD3972CC-96F2-6447-905F-45D6886B73A5}" srcOrd="2" destOrd="0" parTransId="{E5277895-B5B9-1342-BAA7-5F12E9E44414}" sibTransId="{4888B07C-2668-AB40-BBC8-BE60D7A8F913}"/>
    <dgm:cxn modelId="{A66DC244-7196-094E-BBEC-7D4DC8C66409}" srcId="{080983F0-52A1-9748-B1F3-11C648EE840D}" destId="{DD81FE2A-3209-554C-A0CF-8EE34823B952}" srcOrd="4" destOrd="0" parTransId="{6FCD4239-FB6F-C74F-AC8A-B9AFA104A1BF}" sibTransId="{94E92A85-72CA-564D-AE03-5CAAE477E834}"/>
    <dgm:cxn modelId="{6F71C0D5-F598-0B4B-A738-AE506E9F2636}" type="presOf" srcId="{587E5466-A88D-274A-B437-53BC1DF30B1E}" destId="{5AD9ABFF-5D6C-7445-BF55-BF7345AC29A8}" srcOrd="0" destOrd="0" presId="urn:microsoft.com/office/officeart/2005/8/layout/hProcess9"/>
    <dgm:cxn modelId="{A96959F9-7FC9-A748-A8FB-F6FA248AC3E2}" type="presParOf" srcId="{7005576C-3610-D642-AF54-FD97F8C5B0DE}" destId="{736D8E13-670D-3349-B659-37D286C4364C}" srcOrd="0" destOrd="0" presId="urn:microsoft.com/office/officeart/2005/8/layout/hProcess9"/>
    <dgm:cxn modelId="{F8D9542A-13FB-6A45-B01A-6FAEFCAE4DEB}" type="presParOf" srcId="{7005576C-3610-D642-AF54-FD97F8C5B0DE}" destId="{7FFCF16A-7C0D-A144-A508-84F5885C2124}" srcOrd="1" destOrd="0" presId="urn:microsoft.com/office/officeart/2005/8/layout/hProcess9"/>
    <dgm:cxn modelId="{34BDD2B7-7580-1241-95F4-D9D3CC0733E2}" type="presParOf" srcId="{7FFCF16A-7C0D-A144-A508-84F5885C2124}" destId="{E2B5D606-E91F-1C41-BFA3-5EB09B0383EB}" srcOrd="0" destOrd="0" presId="urn:microsoft.com/office/officeart/2005/8/layout/hProcess9"/>
    <dgm:cxn modelId="{F1DFEECD-DC7E-454D-8C34-18B12942AF20}" type="presParOf" srcId="{7FFCF16A-7C0D-A144-A508-84F5885C2124}" destId="{DED367BA-F5D1-014A-9700-19ACB6125EDA}" srcOrd="1" destOrd="0" presId="urn:microsoft.com/office/officeart/2005/8/layout/hProcess9"/>
    <dgm:cxn modelId="{499653F0-DBC4-1D42-824C-7F18BBE73292}" type="presParOf" srcId="{7FFCF16A-7C0D-A144-A508-84F5885C2124}" destId="{A365A59C-1CA5-F347-A418-2252FCBD35D8}" srcOrd="2" destOrd="0" presId="urn:microsoft.com/office/officeart/2005/8/layout/hProcess9"/>
    <dgm:cxn modelId="{0B3AB52E-FDE5-E04A-9A9A-83DE8DA5FCC9}" type="presParOf" srcId="{7FFCF16A-7C0D-A144-A508-84F5885C2124}" destId="{98AF8CCE-CA61-0F41-BD5F-55A21B6C9768}" srcOrd="3" destOrd="0" presId="urn:microsoft.com/office/officeart/2005/8/layout/hProcess9"/>
    <dgm:cxn modelId="{3521B205-0289-AB47-8BA1-F3BE6C5FE558}" type="presParOf" srcId="{7FFCF16A-7C0D-A144-A508-84F5885C2124}" destId="{27C47317-3A00-B542-8CE2-A60D9EFF0148}" srcOrd="4" destOrd="0" presId="urn:microsoft.com/office/officeart/2005/8/layout/hProcess9"/>
    <dgm:cxn modelId="{AE36F8D8-94AE-7640-ADDC-222A5D2FA0C1}" type="presParOf" srcId="{7FFCF16A-7C0D-A144-A508-84F5885C2124}" destId="{E572A9EF-F541-4645-9E11-23DE19FE2A65}" srcOrd="5" destOrd="0" presId="urn:microsoft.com/office/officeart/2005/8/layout/hProcess9"/>
    <dgm:cxn modelId="{3C825485-84EC-484D-B89A-C3B15CE71E81}" type="presParOf" srcId="{7FFCF16A-7C0D-A144-A508-84F5885C2124}" destId="{5AD9ABFF-5D6C-7445-BF55-BF7345AC29A8}" srcOrd="6" destOrd="0" presId="urn:microsoft.com/office/officeart/2005/8/layout/hProcess9"/>
    <dgm:cxn modelId="{964A0B09-D09B-1748-B6A5-E2FA5B995950}" type="presParOf" srcId="{7FFCF16A-7C0D-A144-A508-84F5885C2124}" destId="{0F5AF2A0-8FA3-D445-8E4B-0CC6FA9A3B1E}" srcOrd="7" destOrd="0" presId="urn:microsoft.com/office/officeart/2005/8/layout/hProcess9"/>
    <dgm:cxn modelId="{372343F1-C39E-144A-9E04-204AE5C377C2}" type="presParOf" srcId="{7FFCF16A-7C0D-A144-A508-84F5885C2124}" destId="{58AC975A-9F45-7543-9120-EF640B78829B}" srcOrd="8" destOrd="0" presId="urn:microsoft.com/office/officeart/2005/8/layout/hProcess9"/>
    <dgm:cxn modelId="{AB544B10-5294-1E4C-8C3C-83663A010092}" type="presParOf" srcId="{7FFCF16A-7C0D-A144-A508-84F5885C2124}" destId="{C26E2769-80AD-C442-AC1C-2F466D96C817}" srcOrd="9" destOrd="0" presId="urn:microsoft.com/office/officeart/2005/8/layout/hProcess9"/>
    <dgm:cxn modelId="{827173A6-5346-4544-A7A6-10F8CBD9E358}" type="presParOf" srcId="{7FFCF16A-7C0D-A144-A508-84F5885C2124}" destId="{84012614-468A-9843-AB01-E0B3FED8ADA0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72E29A9-B51F-CE46-BA7B-EBFF1CF1A571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332B4DB-B147-B44F-956C-0BED3DC5105A}">
      <dgm:prSet phldrT="[Texte]"/>
      <dgm:spPr/>
      <dgm:t>
        <a:bodyPr/>
        <a:lstStyle/>
        <a:p>
          <a:r>
            <a:rPr lang="fr-FR" dirty="0" smtClean="0"/>
            <a:t>La découpe</a:t>
          </a:r>
          <a:endParaRPr lang="fr-FR" dirty="0"/>
        </a:p>
      </dgm:t>
    </dgm:pt>
    <dgm:pt modelId="{4B9F90FA-2E09-564B-9F46-7B3D370D77AA}" type="parTrans" cxnId="{479BF31D-0096-9A45-A93B-477F6DD77B94}">
      <dgm:prSet/>
      <dgm:spPr/>
      <dgm:t>
        <a:bodyPr/>
        <a:lstStyle/>
        <a:p>
          <a:endParaRPr lang="fr-FR"/>
        </a:p>
      </dgm:t>
    </dgm:pt>
    <dgm:pt modelId="{E3529C51-C355-1F42-B2B8-3A5F437ABDB6}" type="sibTrans" cxnId="{479BF31D-0096-9A45-A93B-477F6DD77B94}">
      <dgm:prSet/>
      <dgm:spPr/>
      <dgm:t>
        <a:bodyPr/>
        <a:lstStyle/>
        <a:p>
          <a:endParaRPr lang="fr-FR"/>
        </a:p>
      </dgm:t>
    </dgm:pt>
    <dgm:pt modelId="{91A21E3E-CCE3-A747-AFB6-1E77DB9EA11B}">
      <dgm:prSet phldrT="[Texte]"/>
      <dgm:spPr/>
      <dgm:t>
        <a:bodyPr/>
        <a:lstStyle/>
        <a:p>
          <a:r>
            <a:rPr lang="fr-FR" dirty="0" smtClean="0"/>
            <a:t>Réalisation de formes</a:t>
          </a:r>
          <a:endParaRPr lang="fr-FR" dirty="0"/>
        </a:p>
      </dgm:t>
    </dgm:pt>
    <dgm:pt modelId="{BDBEEDCA-9128-CE45-89F1-2CDC2252674D}" type="parTrans" cxnId="{0E4D2DA2-3CE2-7C4B-9517-AFD862A16DE9}">
      <dgm:prSet/>
      <dgm:spPr/>
      <dgm:t>
        <a:bodyPr/>
        <a:lstStyle/>
        <a:p>
          <a:endParaRPr lang="fr-FR"/>
        </a:p>
      </dgm:t>
    </dgm:pt>
    <dgm:pt modelId="{1BBFD26E-F750-AF48-AA64-4303BF2CF7AB}" type="sibTrans" cxnId="{0E4D2DA2-3CE2-7C4B-9517-AFD862A16DE9}">
      <dgm:prSet/>
      <dgm:spPr/>
      <dgm:t>
        <a:bodyPr/>
        <a:lstStyle/>
        <a:p>
          <a:endParaRPr lang="fr-FR"/>
        </a:p>
      </dgm:t>
    </dgm:pt>
    <dgm:pt modelId="{FE1979D8-68F2-9F4E-83AA-4C24B67A5AE9}">
      <dgm:prSet phldrT="[Texte]"/>
      <dgm:spPr/>
      <dgm:t>
        <a:bodyPr/>
        <a:lstStyle/>
        <a:p>
          <a:r>
            <a:rPr lang="fr-FR" dirty="0" smtClean="0"/>
            <a:t>Réalisations de volume</a:t>
          </a:r>
          <a:endParaRPr lang="fr-FR" dirty="0"/>
        </a:p>
      </dgm:t>
    </dgm:pt>
    <dgm:pt modelId="{1EF9EA8E-3B91-A741-BAA0-F91F4335F4D1}" type="parTrans" cxnId="{07F1198D-2BA4-E247-A3B7-1679CBE3360E}">
      <dgm:prSet/>
      <dgm:spPr/>
      <dgm:t>
        <a:bodyPr/>
        <a:lstStyle/>
        <a:p>
          <a:endParaRPr lang="fr-FR"/>
        </a:p>
      </dgm:t>
    </dgm:pt>
    <dgm:pt modelId="{E987B6B2-9E2E-E743-AF6A-2ED96100F937}" type="sibTrans" cxnId="{07F1198D-2BA4-E247-A3B7-1679CBE3360E}">
      <dgm:prSet/>
      <dgm:spPr/>
      <dgm:t>
        <a:bodyPr/>
        <a:lstStyle/>
        <a:p>
          <a:endParaRPr lang="fr-FR"/>
        </a:p>
      </dgm:t>
    </dgm:pt>
    <dgm:pt modelId="{B255FF60-00DE-E94F-A0FD-4C14C6CB1BF8}">
      <dgm:prSet phldrT="[Texte]"/>
      <dgm:spPr/>
      <dgm:t>
        <a:bodyPr/>
        <a:lstStyle/>
        <a:p>
          <a:r>
            <a:rPr lang="fr-FR" dirty="0" smtClean="0"/>
            <a:t>Montage</a:t>
          </a:r>
          <a:endParaRPr lang="fr-FR" dirty="0"/>
        </a:p>
      </dgm:t>
    </dgm:pt>
    <dgm:pt modelId="{14375BBB-B6D3-8B49-91C6-399BCB28C904}" type="parTrans" cxnId="{45579596-BA41-5F47-A8E1-0DA423894816}">
      <dgm:prSet/>
      <dgm:spPr/>
      <dgm:t>
        <a:bodyPr/>
        <a:lstStyle/>
        <a:p>
          <a:endParaRPr lang="fr-FR"/>
        </a:p>
      </dgm:t>
    </dgm:pt>
    <dgm:pt modelId="{F47CD14B-1C5C-7C45-81CF-486A709083BE}" type="sibTrans" cxnId="{45579596-BA41-5F47-A8E1-0DA423894816}">
      <dgm:prSet/>
      <dgm:spPr/>
      <dgm:t>
        <a:bodyPr/>
        <a:lstStyle/>
        <a:p>
          <a:endParaRPr lang="fr-FR"/>
        </a:p>
      </dgm:t>
    </dgm:pt>
    <dgm:pt modelId="{C751D7AD-D229-2844-9149-2A6AB43C27E1}">
      <dgm:prSet phldrT="[Texte]"/>
      <dgm:spPr/>
      <dgm:t>
        <a:bodyPr/>
        <a:lstStyle/>
        <a:p>
          <a:r>
            <a:rPr lang="fr-FR" dirty="0" smtClean="0"/>
            <a:t>Collage</a:t>
          </a:r>
          <a:endParaRPr lang="fr-FR" dirty="0"/>
        </a:p>
      </dgm:t>
    </dgm:pt>
    <dgm:pt modelId="{7D872EE0-C3D6-4D47-AABF-B0D127A8393C}" type="parTrans" cxnId="{443C0A61-C334-E44C-954B-ACB5113B7207}">
      <dgm:prSet/>
      <dgm:spPr/>
      <dgm:t>
        <a:bodyPr/>
        <a:lstStyle/>
        <a:p>
          <a:endParaRPr lang="fr-FR"/>
        </a:p>
      </dgm:t>
    </dgm:pt>
    <dgm:pt modelId="{27C32146-03FD-354B-A11F-97CE586D5AB9}" type="sibTrans" cxnId="{443C0A61-C334-E44C-954B-ACB5113B7207}">
      <dgm:prSet/>
      <dgm:spPr/>
      <dgm:t>
        <a:bodyPr/>
        <a:lstStyle/>
        <a:p>
          <a:endParaRPr lang="fr-FR"/>
        </a:p>
      </dgm:t>
    </dgm:pt>
    <dgm:pt modelId="{21EF84FF-5C33-3943-8FE5-137381DD5FE8}">
      <dgm:prSet phldrT="[Texte]"/>
      <dgm:spPr/>
      <dgm:t>
        <a:bodyPr/>
        <a:lstStyle/>
        <a:p>
          <a:r>
            <a:rPr lang="fr-FR" dirty="0" smtClean="0"/>
            <a:t>Le pelliculage</a:t>
          </a:r>
          <a:endParaRPr lang="fr-FR" dirty="0"/>
        </a:p>
      </dgm:t>
    </dgm:pt>
    <dgm:pt modelId="{62B7948A-5BDD-6D44-8964-7EA2708D98BE}" type="parTrans" cxnId="{162FF066-2947-1C44-805A-D8F44F3D05B5}">
      <dgm:prSet/>
      <dgm:spPr/>
      <dgm:t>
        <a:bodyPr/>
        <a:lstStyle/>
        <a:p>
          <a:endParaRPr lang="fr-FR"/>
        </a:p>
      </dgm:t>
    </dgm:pt>
    <dgm:pt modelId="{7533460D-313F-594B-B080-EFCD7219EFA4}" type="sibTrans" cxnId="{162FF066-2947-1C44-805A-D8F44F3D05B5}">
      <dgm:prSet/>
      <dgm:spPr/>
      <dgm:t>
        <a:bodyPr/>
        <a:lstStyle/>
        <a:p>
          <a:endParaRPr lang="fr-FR"/>
        </a:p>
      </dgm:t>
    </dgm:pt>
    <dgm:pt modelId="{2112C016-E69A-614C-9566-309D9A9CCE88}">
      <dgm:prSet phldrT="[Texte]"/>
      <dgm:spPr/>
      <dgm:t>
        <a:bodyPr/>
        <a:lstStyle/>
        <a:p>
          <a:r>
            <a:rPr lang="fr-FR" dirty="0" smtClean="0"/>
            <a:t>Emporte-pièce</a:t>
          </a:r>
          <a:endParaRPr lang="fr-FR" dirty="0"/>
        </a:p>
      </dgm:t>
    </dgm:pt>
    <dgm:pt modelId="{E8757BF3-A7F7-A943-8E1F-493ACF74ABF2}" type="parTrans" cxnId="{4348FB5B-6602-1F42-97B5-5F0A9C100D1F}">
      <dgm:prSet/>
      <dgm:spPr/>
      <dgm:t>
        <a:bodyPr/>
        <a:lstStyle/>
        <a:p>
          <a:endParaRPr lang="fr-FR"/>
        </a:p>
      </dgm:t>
    </dgm:pt>
    <dgm:pt modelId="{065457C1-DBAB-BC4B-90FF-4DD11C8D2D05}" type="sibTrans" cxnId="{4348FB5B-6602-1F42-97B5-5F0A9C100D1F}">
      <dgm:prSet/>
      <dgm:spPr/>
      <dgm:t>
        <a:bodyPr/>
        <a:lstStyle/>
        <a:p>
          <a:endParaRPr lang="fr-FR"/>
        </a:p>
      </dgm:t>
    </dgm:pt>
    <dgm:pt modelId="{940EF428-F863-4F49-A43D-442AAD7EDDF2}">
      <dgm:prSet phldrT="[Texte]"/>
      <dgm:spPr/>
      <dgm:t>
        <a:bodyPr/>
        <a:lstStyle/>
        <a:p>
          <a:r>
            <a:rPr lang="fr-FR" dirty="0" err="1" smtClean="0"/>
            <a:t>Autoplatine</a:t>
          </a:r>
          <a:endParaRPr lang="fr-FR" dirty="0"/>
        </a:p>
      </dgm:t>
    </dgm:pt>
    <dgm:pt modelId="{B3BE3C3A-61E9-1748-912C-77883F448999}" type="parTrans" cxnId="{C52D804F-8E28-8747-9D0D-2C594F66C8F7}">
      <dgm:prSet/>
      <dgm:spPr/>
      <dgm:t>
        <a:bodyPr/>
        <a:lstStyle/>
        <a:p>
          <a:endParaRPr lang="fr-FR"/>
        </a:p>
      </dgm:t>
    </dgm:pt>
    <dgm:pt modelId="{E9FB7E19-EF5C-8F46-AD0D-A3BF75CF0FFB}" type="sibTrans" cxnId="{C52D804F-8E28-8747-9D0D-2C594F66C8F7}">
      <dgm:prSet/>
      <dgm:spPr/>
      <dgm:t>
        <a:bodyPr/>
        <a:lstStyle/>
        <a:p>
          <a:endParaRPr lang="fr-FR"/>
        </a:p>
      </dgm:t>
    </dgm:pt>
    <dgm:pt modelId="{62E1F6EF-0C8F-C24B-970B-7FD8E39114B8}">
      <dgm:prSet phldrT="[Texte]"/>
      <dgm:spPr/>
      <dgm:t>
        <a:bodyPr/>
        <a:lstStyle/>
        <a:p>
          <a:r>
            <a:rPr lang="fr-FR" dirty="0" smtClean="0"/>
            <a:t>Le gaufrage</a:t>
          </a:r>
          <a:endParaRPr lang="fr-FR" dirty="0"/>
        </a:p>
      </dgm:t>
    </dgm:pt>
    <dgm:pt modelId="{5825797F-22EC-AA44-AACB-5AF178BAD511}" type="parTrans" cxnId="{7EB1E47C-31EE-F848-8024-84FAADF2F3C8}">
      <dgm:prSet/>
      <dgm:spPr/>
      <dgm:t>
        <a:bodyPr/>
        <a:lstStyle/>
        <a:p>
          <a:endParaRPr lang="fr-FR"/>
        </a:p>
      </dgm:t>
    </dgm:pt>
    <dgm:pt modelId="{987E5753-98A5-1049-A938-6F25433FB783}" type="sibTrans" cxnId="{7EB1E47C-31EE-F848-8024-84FAADF2F3C8}">
      <dgm:prSet/>
      <dgm:spPr/>
      <dgm:t>
        <a:bodyPr/>
        <a:lstStyle/>
        <a:p>
          <a:endParaRPr lang="fr-FR"/>
        </a:p>
      </dgm:t>
    </dgm:pt>
    <dgm:pt modelId="{DDC3065B-330E-9C46-BAC2-D754D5D42D54}">
      <dgm:prSet phldrT="[Texte]"/>
      <dgm:spPr/>
      <dgm:t>
        <a:bodyPr/>
        <a:lstStyle/>
        <a:p>
          <a:r>
            <a:rPr lang="fr-FR" dirty="0" smtClean="0"/>
            <a:t>La dorure</a:t>
          </a:r>
          <a:endParaRPr lang="fr-FR" dirty="0"/>
        </a:p>
      </dgm:t>
    </dgm:pt>
    <dgm:pt modelId="{0BC23D3A-4236-6047-A0EA-141956B58FAD}" type="parTrans" cxnId="{A0AB5F58-5274-2F42-BF7F-B2E009C32B94}">
      <dgm:prSet/>
      <dgm:spPr/>
      <dgm:t>
        <a:bodyPr/>
        <a:lstStyle/>
        <a:p>
          <a:endParaRPr lang="fr-FR"/>
        </a:p>
      </dgm:t>
    </dgm:pt>
    <dgm:pt modelId="{AEA2556A-37D4-6A4B-AE7D-F04B9A5FB668}" type="sibTrans" cxnId="{A0AB5F58-5274-2F42-BF7F-B2E009C32B94}">
      <dgm:prSet/>
      <dgm:spPr/>
      <dgm:t>
        <a:bodyPr/>
        <a:lstStyle/>
        <a:p>
          <a:endParaRPr lang="fr-FR"/>
        </a:p>
      </dgm:t>
    </dgm:pt>
    <dgm:pt modelId="{00A6B8A0-6997-AB48-AB01-828E6D6C7A0D}" type="pres">
      <dgm:prSet presAssocID="{E72E29A9-B51F-CE46-BA7B-EBFF1CF1A5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EC629BB9-35AE-D442-9203-F3B2DC9C5D39}" type="pres">
      <dgm:prSet presAssocID="{9332B4DB-B147-B44F-956C-0BED3DC5105A}" presName="hierRoot1" presStyleCnt="0">
        <dgm:presLayoutVars>
          <dgm:hierBranch val="init"/>
        </dgm:presLayoutVars>
      </dgm:prSet>
      <dgm:spPr/>
    </dgm:pt>
    <dgm:pt modelId="{EE1A2C74-9BF0-6443-B524-E78DAC646007}" type="pres">
      <dgm:prSet presAssocID="{9332B4DB-B147-B44F-956C-0BED3DC5105A}" presName="rootComposite1" presStyleCnt="0"/>
      <dgm:spPr/>
    </dgm:pt>
    <dgm:pt modelId="{A7B927A2-DD9B-2847-9F66-D652A0E7316E}" type="pres">
      <dgm:prSet presAssocID="{9332B4DB-B147-B44F-956C-0BED3DC5105A}" presName="rootText1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088AB96-F731-6B4C-A44B-16720C348184}" type="pres">
      <dgm:prSet presAssocID="{9332B4DB-B147-B44F-956C-0BED3DC5105A}" presName="rootConnector1" presStyleLbl="node1" presStyleIdx="0" presStyleCnt="0"/>
      <dgm:spPr/>
      <dgm:t>
        <a:bodyPr/>
        <a:lstStyle/>
        <a:p>
          <a:endParaRPr lang="fr-FR"/>
        </a:p>
      </dgm:t>
    </dgm:pt>
    <dgm:pt modelId="{D10C9D99-B3B4-5A4A-BDE7-9F5562C361C5}" type="pres">
      <dgm:prSet presAssocID="{9332B4DB-B147-B44F-956C-0BED3DC5105A}" presName="hierChild2" presStyleCnt="0"/>
      <dgm:spPr/>
    </dgm:pt>
    <dgm:pt modelId="{3C3B1E59-822D-A74D-AC6D-983731BA01FE}" type="pres">
      <dgm:prSet presAssocID="{BDBEEDCA-9128-CE45-89F1-2CDC2252674D}" presName="Name37" presStyleLbl="parChTrans1D2" presStyleIdx="0" presStyleCnt="2"/>
      <dgm:spPr/>
      <dgm:t>
        <a:bodyPr/>
        <a:lstStyle/>
        <a:p>
          <a:endParaRPr lang="fr-FR"/>
        </a:p>
      </dgm:t>
    </dgm:pt>
    <dgm:pt modelId="{4771D38B-56AE-CD4F-8035-D08154B42B84}" type="pres">
      <dgm:prSet presAssocID="{91A21E3E-CCE3-A747-AFB6-1E77DB9EA11B}" presName="hierRoot2" presStyleCnt="0">
        <dgm:presLayoutVars>
          <dgm:hierBranch val="init"/>
        </dgm:presLayoutVars>
      </dgm:prSet>
      <dgm:spPr/>
    </dgm:pt>
    <dgm:pt modelId="{60EF3380-95A6-0B42-BE9C-ED9BC3208F4D}" type="pres">
      <dgm:prSet presAssocID="{91A21E3E-CCE3-A747-AFB6-1E77DB9EA11B}" presName="rootComposite" presStyleCnt="0"/>
      <dgm:spPr/>
    </dgm:pt>
    <dgm:pt modelId="{0558A771-EA0E-274D-B7AA-330FF9142C0F}" type="pres">
      <dgm:prSet presAssocID="{91A21E3E-CCE3-A747-AFB6-1E77DB9EA11B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0E4F1C0-FCF4-544B-8FE6-81C0890172CB}" type="pres">
      <dgm:prSet presAssocID="{91A21E3E-CCE3-A747-AFB6-1E77DB9EA11B}" presName="rootConnector" presStyleLbl="node2" presStyleIdx="0" presStyleCnt="2"/>
      <dgm:spPr/>
      <dgm:t>
        <a:bodyPr/>
        <a:lstStyle/>
        <a:p>
          <a:endParaRPr lang="fr-FR"/>
        </a:p>
      </dgm:t>
    </dgm:pt>
    <dgm:pt modelId="{96020057-73E6-C34B-961D-DE1DC40DEC2E}" type="pres">
      <dgm:prSet presAssocID="{91A21E3E-CCE3-A747-AFB6-1E77DB9EA11B}" presName="hierChild4" presStyleCnt="0"/>
      <dgm:spPr/>
    </dgm:pt>
    <dgm:pt modelId="{CB608CDA-88AC-444E-8FF5-02519BD4C80F}" type="pres">
      <dgm:prSet presAssocID="{E8757BF3-A7F7-A943-8E1F-493ACF74ABF2}" presName="Name37" presStyleLbl="parChTrans1D3" presStyleIdx="0" presStyleCnt="3"/>
      <dgm:spPr/>
      <dgm:t>
        <a:bodyPr/>
        <a:lstStyle/>
        <a:p>
          <a:endParaRPr lang="fr-FR"/>
        </a:p>
      </dgm:t>
    </dgm:pt>
    <dgm:pt modelId="{B648B88D-C741-4E4B-ADDF-E15EF1A5082F}" type="pres">
      <dgm:prSet presAssocID="{2112C016-E69A-614C-9566-309D9A9CCE88}" presName="hierRoot2" presStyleCnt="0">
        <dgm:presLayoutVars>
          <dgm:hierBranch val="init"/>
        </dgm:presLayoutVars>
      </dgm:prSet>
      <dgm:spPr/>
    </dgm:pt>
    <dgm:pt modelId="{567717C8-9AF2-8B4B-B88B-1EE670B72F2F}" type="pres">
      <dgm:prSet presAssocID="{2112C016-E69A-614C-9566-309D9A9CCE88}" presName="rootComposite" presStyleCnt="0"/>
      <dgm:spPr/>
    </dgm:pt>
    <dgm:pt modelId="{77913763-0EAB-1C4A-B065-6B6421E854CD}" type="pres">
      <dgm:prSet presAssocID="{2112C016-E69A-614C-9566-309D9A9CCE88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4087909-3702-8545-B906-D96AEB068C71}" type="pres">
      <dgm:prSet presAssocID="{2112C016-E69A-614C-9566-309D9A9CCE88}" presName="rootConnector" presStyleLbl="node3" presStyleIdx="0" presStyleCnt="3"/>
      <dgm:spPr/>
      <dgm:t>
        <a:bodyPr/>
        <a:lstStyle/>
        <a:p>
          <a:endParaRPr lang="fr-FR"/>
        </a:p>
      </dgm:t>
    </dgm:pt>
    <dgm:pt modelId="{E30D8659-5BEF-DE4C-A816-0E6BD5C9066F}" type="pres">
      <dgm:prSet presAssocID="{2112C016-E69A-614C-9566-309D9A9CCE88}" presName="hierChild4" presStyleCnt="0"/>
      <dgm:spPr/>
    </dgm:pt>
    <dgm:pt modelId="{7253F8D6-3857-4748-8EE5-B09C95F6C86E}" type="pres">
      <dgm:prSet presAssocID="{2112C016-E69A-614C-9566-309D9A9CCE88}" presName="hierChild5" presStyleCnt="0"/>
      <dgm:spPr/>
    </dgm:pt>
    <dgm:pt modelId="{04525E4F-17A6-4245-8CC2-E171479BAB81}" type="pres">
      <dgm:prSet presAssocID="{91A21E3E-CCE3-A747-AFB6-1E77DB9EA11B}" presName="hierChild5" presStyleCnt="0"/>
      <dgm:spPr/>
    </dgm:pt>
    <dgm:pt modelId="{4A390957-05FA-3B4C-AA87-F4078C070B72}" type="pres">
      <dgm:prSet presAssocID="{1EF9EA8E-3B91-A741-BAA0-F91F4335F4D1}" presName="Name37" presStyleLbl="parChTrans1D2" presStyleIdx="1" presStyleCnt="2"/>
      <dgm:spPr/>
      <dgm:t>
        <a:bodyPr/>
        <a:lstStyle/>
        <a:p>
          <a:endParaRPr lang="fr-FR"/>
        </a:p>
      </dgm:t>
    </dgm:pt>
    <dgm:pt modelId="{00A6D7D1-A430-FF42-8ABD-8ED93CFFB109}" type="pres">
      <dgm:prSet presAssocID="{FE1979D8-68F2-9F4E-83AA-4C24B67A5AE9}" presName="hierRoot2" presStyleCnt="0">
        <dgm:presLayoutVars>
          <dgm:hierBranch val="init"/>
        </dgm:presLayoutVars>
      </dgm:prSet>
      <dgm:spPr/>
    </dgm:pt>
    <dgm:pt modelId="{CB8C26C1-0401-3644-B6FD-4F105D566B0A}" type="pres">
      <dgm:prSet presAssocID="{FE1979D8-68F2-9F4E-83AA-4C24B67A5AE9}" presName="rootComposite" presStyleCnt="0"/>
      <dgm:spPr/>
    </dgm:pt>
    <dgm:pt modelId="{24A797B4-C318-1748-B6F5-10D8A48E4939}" type="pres">
      <dgm:prSet presAssocID="{FE1979D8-68F2-9F4E-83AA-4C24B67A5AE9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79A5410-78E5-D041-B750-9E73FFBDFBF8}" type="pres">
      <dgm:prSet presAssocID="{FE1979D8-68F2-9F4E-83AA-4C24B67A5AE9}" presName="rootConnector" presStyleLbl="node2" presStyleIdx="1" presStyleCnt="2"/>
      <dgm:spPr/>
      <dgm:t>
        <a:bodyPr/>
        <a:lstStyle/>
        <a:p>
          <a:endParaRPr lang="fr-FR"/>
        </a:p>
      </dgm:t>
    </dgm:pt>
    <dgm:pt modelId="{B6D1BB33-CE24-7749-8408-556009FDFAE6}" type="pres">
      <dgm:prSet presAssocID="{FE1979D8-68F2-9F4E-83AA-4C24B67A5AE9}" presName="hierChild4" presStyleCnt="0"/>
      <dgm:spPr/>
    </dgm:pt>
    <dgm:pt modelId="{02687880-A74C-A34A-9A24-80D0431193E9}" type="pres">
      <dgm:prSet presAssocID="{14375BBB-B6D3-8B49-91C6-399BCB28C904}" presName="Name37" presStyleLbl="parChTrans1D3" presStyleIdx="1" presStyleCnt="3"/>
      <dgm:spPr/>
      <dgm:t>
        <a:bodyPr/>
        <a:lstStyle/>
        <a:p>
          <a:endParaRPr lang="fr-FR"/>
        </a:p>
      </dgm:t>
    </dgm:pt>
    <dgm:pt modelId="{17AE054D-2FBF-3546-BEBC-3EF678902AA1}" type="pres">
      <dgm:prSet presAssocID="{B255FF60-00DE-E94F-A0FD-4C14C6CB1BF8}" presName="hierRoot2" presStyleCnt="0">
        <dgm:presLayoutVars>
          <dgm:hierBranch val="init"/>
        </dgm:presLayoutVars>
      </dgm:prSet>
      <dgm:spPr/>
    </dgm:pt>
    <dgm:pt modelId="{293AEE6B-F20F-7C4B-A96E-46BD47F2FF4C}" type="pres">
      <dgm:prSet presAssocID="{B255FF60-00DE-E94F-A0FD-4C14C6CB1BF8}" presName="rootComposite" presStyleCnt="0"/>
      <dgm:spPr/>
    </dgm:pt>
    <dgm:pt modelId="{E268F57F-4081-5942-AC9D-509C9D2032F7}" type="pres">
      <dgm:prSet presAssocID="{B255FF60-00DE-E94F-A0FD-4C14C6CB1BF8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DBBEA35-35F9-314E-B4BB-0F508B24AFBF}" type="pres">
      <dgm:prSet presAssocID="{B255FF60-00DE-E94F-A0FD-4C14C6CB1BF8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359892-B814-B346-B243-E032144F836C}" type="pres">
      <dgm:prSet presAssocID="{B255FF60-00DE-E94F-A0FD-4C14C6CB1BF8}" presName="hierChild4" presStyleCnt="0"/>
      <dgm:spPr/>
    </dgm:pt>
    <dgm:pt modelId="{03949F7E-2176-3942-87C2-5176CF272E90}" type="pres">
      <dgm:prSet presAssocID="{B255FF60-00DE-E94F-A0FD-4C14C6CB1BF8}" presName="hierChild5" presStyleCnt="0"/>
      <dgm:spPr/>
    </dgm:pt>
    <dgm:pt modelId="{995630B4-3D3D-5145-BB42-8F134A5CD36C}" type="pres">
      <dgm:prSet presAssocID="{7D872EE0-C3D6-4D47-AABF-B0D127A8393C}" presName="Name37" presStyleLbl="parChTrans1D3" presStyleIdx="2" presStyleCnt="3"/>
      <dgm:spPr/>
      <dgm:t>
        <a:bodyPr/>
        <a:lstStyle/>
        <a:p>
          <a:endParaRPr lang="fr-FR"/>
        </a:p>
      </dgm:t>
    </dgm:pt>
    <dgm:pt modelId="{5F0247E8-79DC-274E-9C60-DDB3B3EED046}" type="pres">
      <dgm:prSet presAssocID="{C751D7AD-D229-2844-9149-2A6AB43C27E1}" presName="hierRoot2" presStyleCnt="0">
        <dgm:presLayoutVars>
          <dgm:hierBranch val="init"/>
        </dgm:presLayoutVars>
      </dgm:prSet>
      <dgm:spPr/>
    </dgm:pt>
    <dgm:pt modelId="{25369437-CBD8-0043-830E-8B63574BE56C}" type="pres">
      <dgm:prSet presAssocID="{C751D7AD-D229-2844-9149-2A6AB43C27E1}" presName="rootComposite" presStyleCnt="0"/>
      <dgm:spPr/>
    </dgm:pt>
    <dgm:pt modelId="{C07AE5A5-5580-1E45-8899-5286A29064F6}" type="pres">
      <dgm:prSet presAssocID="{C751D7AD-D229-2844-9149-2A6AB43C27E1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29EB9A7-6201-0F4B-91D2-44E8184AA54E}" type="pres">
      <dgm:prSet presAssocID="{C751D7AD-D229-2844-9149-2A6AB43C27E1}" presName="rootConnector" presStyleLbl="node3" presStyleIdx="2" presStyleCnt="3"/>
      <dgm:spPr/>
      <dgm:t>
        <a:bodyPr/>
        <a:lstStyle/>
        <a:p>
          <a:endParaRPr lang="fr-FR"/>
        </a:p>
      </dgm:t>
    </dgm:pt>
    <dgm:pt modelId="{105D0556-09F3-1149-8E8A-60615E849571}" type="pres">
      <dgm:prSet presAssocID="{C751D7AD-D229-2844-9149-2A6AB43C27E1}" presName="hierChild4" presStyleCnt="0"/>
      <dgm:spPr/>
    </dgm:pt>
    <dgm:pt modelId="{E919490A-5A78-9E48-B631-B124B745CE1E}" type="pres">
      <dgm:prSet presAssocID="{B3BE3C3A-61E9-1748-912C-77883F448999}" presName="Name37" presStyleLbl="parChTrans1D4" presStyleIdx="0" presStyleCnt="1"/>
      <dgm:spPr/>
      <dgm:t>
        <a:bodyPr/>
        <a:lstStyle/>
        <a:p>
          <a:endParaRPr lang="fr-FR"/>
        </a:p>
      </dgm:t>
    </dgm:pt>
    <dgm:pt modelId="{EEC8E2CB-E93C-3F40-A70E-025E8C7CEBA8}" type="pres">
      <dgm:prSet presAssocID="{940EF428-F863-4F49-A43D-442AAD7EDDF2}" presName="hierRoot2" presStyleCnt="0">
        <dgm:presLayoutVars>
          <dgm:hierBranch val="init"/>
        </dgm:presLayoutVars>
      </dgm:prSet>
      <dgm:spPr/>
    </dgm:pt>
    <dgm:pt modelId="{AEA86DEF-816B-D048-92FE-31F9E5FC6C67}" type="pres">
      <dgm:prSet presAssocID="{940EF428-F863-4F49-A43D-442AAD7EDDF2}" presName="rootComposite" presStyleCnt="0"/>
      <dgm:spPr/>
    </dgm:pt>
    <dgm:pt modelId="{EDAAB9E8-8248-304A-B66E-16617BF298B6}" type="pres">
      <dgm:prSet presAssocID="{940EF428-F863-4F49-A43D-442AAD7EDDF2}" presName="rootText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5D6B864-4817-B54B-871D-F08E384DFD30}" type="pres">
      <dgm:prSet presAssocID="{940EF428-F863-4F49-A43D-442AAD7EDDF2}" presName="rootConnector" presStyleLbl="node4" presStyleIdx="0" presStyleCnt="1"/>
      <dgm:spPr/>
      <dgm:t>
        <a:bodyPr/>
        <a:lstStyle/>
        <a:p>
          <a:endParaRPr lang="fr-FR"/>
        </a:p>
      </dgm:t>
    </dgm:pt>
    <dgm:pt modelId="{CB16BCE9-08A2-E741-B2AD-F85F7A964800}" type="pres">
      <dgm:prSet presAssocID="{940EF428-F863-4F49-A43D-442AAD7EDDF2}" presName="hierChild4" presStyleCnt="0"/>
      <dgm:spPr/>
    </dgm:pt>
    <dgm:pt modelId="{107A5BBE-3E75-F244-869F-7571CC106596}" type="pres">
      <dgm:prSet presAssocID="{940EF428-F863-4F49-A43D-442AAD7EDDF2}" presName="hierChild5" presStyleCnt="0"/>
      <dgm:spPr/>
    </dgm:pt>
    <dgm:pt modelId="{308D15BE-DD6B-E24A-BD2B-5FC2D5390B60}" type="pres">
      <dgm:prSet presAssocID="{C751D7AD-D229-2844-9149-2A6AB43C27E1}" presName="hierChild5" presStyleCnt="0"/>
      <dgm:spPr/>
    </dgm:pt>
    <dgm:pt modelId="{A6324038-F446-2446-92F3-78A01FA91D11}" type="pres">
      <dgm:prSet presAssocID="{FE1979D8-68F2-9F4E-83AA-4C24B67A5AE9}" presName="hierChild5" presStyleCnt="0"/>
      <dgm:spPr/>
    </dgm:pt>
    <dgm:pt modelId="{F7C7A8D8-CBC7-334F-A281-BCC90119AC70}" type="pres">
      <dgm:prSet presAssocID="{9332B4DB-B147-B44F-956C-0BED3DC5105A}" presName="hierChild3" presStyleCnt="0"/>
      <dgm:spPr/>
    </dgm:pt>
    <dgm:pt modelId="{FF9F6D4A-D7E2-FC44-8E8E-04E88E3C1BFA}" type="pres">
      <dgm:prSet presAssocID="{21EF84FF-5C33-3943-8FE5-137381DD5FE8}" presName="hierRoot1" presStyleCnt="0">
        <dgm:presLayoutVars>
          <dgm:hierBranch val="init"/>
        </dgm:presLayoutVars>
      </dgm:prSet>
      <dgm:spPr/>
    </dgm:pt>
    <dgm:pt modelId="{A6BBF0A9-19BA-2242-8DB8-29DAE05CDCFD}" type="pres">
      <dgm:prSet presAssocID="{21EF84FF-5C33-3943-8FE5-137381DD5FE8}" presName="rootComposite1" presStyleCnt="0"/>
      <dgm:spPr/>
    </dgm:pt>
    <dgm:pt modelId="{7B3FC79F-6A9D-D34B-9658-228FD0E03A65}" type="pres">
      <dgm:prSet presAssocID="{21EF84FF-5C33-3943-8FE5-137381DD5FE8}" presName="rootText1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420E863-1078-7447-A3FA-0DE1EB60DC4C}" type="pres">
      <dgm:prSet presAssocID="{21EF84FF-5C33-3943-8FE5-137381DD5FE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253CAB2C-26F0-1A4F-AED2-28033574D490}" type="pres">
      <dgm:prSet presAssocID="{21EF84FF-5C33-3943-8FE5-137381DD5FE8}" presName="hierChild2" presStyleCnt="0"/>
      <dgm:spPr/>
    </dgm:pt>
    <dgm:pt modelId="{91D55C75-688D-F24C-B994-CE387F3110AB}" type="pres">
      <dgm:prSet presAssocID="{21EF84FF-5C33-3943-8FE5-137381DD5FE8}" presName="hierChild3" presStyleCnt="0"/>
      <dgm:spPr/>
    </dgm:pt>
    <dgm:pt modelId="{12E38E81-6967-3F46-99D1-60CCE5DABB43}" type="pres">
      <dgm:prSet presAssocID="{62E1F6EF-0C8F-C24B-970B-7FD8E39114B8}" presName="hierRoot1" presStyleCnt="0">
        <dgm:presLayoutVars>
          <dgm:hierBranch val="init"/>
        </dgm:presLayoutVars>
      </dgm:prSet>
      <dgm:spPr/>
    </dgm:pt>
    <dgm:pt modelId="{645FC30D-40A7-E346-8656-09768A725BB6}" type="pres">
      <dgm:prSet presAssocID="{62E1F6EF-0C8F-C24B-970B-7FD8E39114B8}" presName="rootComposite1" presStyleCnt="0"/>
      <dgm:spPr/>
    </dgm:pt>
    <dgm:pt modelId="{909E22CF-7480-1C4D-9AAB-83B2C4482CD2}" type="pres">
      <dgm:prSet presAssocID="{62E1F6EF-0C8F-C24B-970B-7FD8E39114B8}" presName="rootText1" presStyleLbl="node0" presStyleIdx="2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D09D243-1F47-B647-B9B7-D169426D1C0F}" type="pres">
      <dgm:prSet presAssocID="{62E1F6EF-0C8F-C24B-970B-7FD8E39114B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FAA39914-000C-1045-B8F3-63A5FE7AAC7A}" type="pres">
      <dgm:prSet presAssocID="{62E1F6EF-0C8F-C24B-970B-7FD8E39114B8}" presName="hierChild2" presStyleCnt="0"/>
      <dgm:spPr/>
    </dgm:pt>
    <dgm:pt modelId="{4EDC54DE-A261-F74E-A991-721D1214A80F}" type="pres">
      <dgm:prSet presAssocID="{62E1F6EF-0C8F-C24B-970B-7FD8E39114B8}" presName="hierChild3" presStyleCnt="0"/>
      <dgm:spPr/>
    </dgm:pt>
    <dgm:pt modelId="{C98CAFF0-87B1-D140-BBC7-6747234DAFD3}" type="pres">
      <dgm:prSet presAssocID="{DDC3065B-330E-9C46-BAC2-D754D5D42D54}" presName="hierRoot1" presStyleCnt="0">
        <dgm:presLayoutVars>
          <dgm:hierBranch val="init"/>
        </dgm:presLayoutVars>
      </dgm:prSet>
      <dgm:spPr/>
    </dgm:pt>
    <dgm:pt modelId="{BF74F7B6-BD54-434F-83EF-875445CF1EED}" type="pres">
      <dgm:prSet presAssocID="{DDC3065B-330E-9C46-BAC2-D754D5D42D54}" presName="rootComposite1" presStyleCnt="0"/>
      <dgm:spPr/>
    </dgm:pt>
    <dgm:pt modelId="{239EA368-4B2F-6E43-9E54-40362DEA9B17}" type="pres">
      <dgm:prSet presAssocID="{DDC3065B-330E-9C46-BAC2-D754D5D42D54}" presName="rootText1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C93F74C-C72E-404F-A009-1B56B35C1162}" type="pres">
      <dgm:prSet presAssocID="{DDC3065B-330E-9C46-BAC2-D754D5D42D54}" presName="rootConnector1" presStyleLbl="node1" presStyleIdx="0" presStyleCnt="0"/>
      <dgm:spPr/>
      <dgm:t>
        <a:bodyPr/>
        <a:lstStyle/>
        <a:p>
          <a:endParaRPr lang="fr-FR"/>
        </a:p>
      </dgm:t>
    </dgm:pt>
    <dgm:pt modelId="{46CE3A08-2BF5-2947-B303-414945C42275}" type="pres">
      <dgm:prSet presAssocID="{DDC3065B-330E-9C46-BAC2-D754D5D42D54}" presName="hierChild2" presStyleCnt="0"/>
      <dgm:spPr/>
    </dgm:pt>
    <dgm:pt modelId="{57882AD4-1C55-0A4B-9FEE-2505D74A2666}" type="pres">
      <dgm:prSet presAssocID="{DDC3065B-330E-9C46-BAC2-D754D5D42D54}" presName="hierChild3" presStyleCnt="0"/>
      <dgm:spPr/>
    </dgm:pt>
  </dgm:ptLst>
  <dgm:cxnLst>
    <dgm:cxn modelId="{8590CB96-7A3C-FB4F-A7CF-A193C0DEC2CF}" type="presOf" srcId="{1EF9EA8E-3B91-A741-BAA0-F91F4335F4D1}" destId="{4A390957-05FA-3B4C-AA87-F4078C070B72}" srcOrd="0" destOrd="0" presId="urn:microsoft.com/office/officeart/2005/8/layout/orgChart1"/>
    <dgm:cxn modelId="{A0A1BD99-9488-AF4F-8AFA-F56E0B281F9F}" type="presOf" srcId="{91A21E3E-CCE3-A747-AFB6-1E77DB9EA11B}" destId="{0558A771-EA0E-274D-B7AA-330FF9142C0F}" srcOrd="0" destOrd="0" presId="urn:microsoft.com/office/officeart/2005/8/layout/orgChart1"/>
    <dgm:cxn modelId="{C52D804F-8E28-8747-9D0D-2C594F66C8F7}" srcId="{C751D7AD-D229-2844-9149-2A6AB43C27E1}" destId="{940EF428-F863-4F49-A43D-442AAD7EDDF2}" srcOrd="0" destOrd="0" parTransId="{B3BE3C3A-61E9-1748-912C-77883F448999}" sibTransId="{E9FB7E19-EF5C-8F46-AD0D-A3BF75CF0FFB}"/>
    <dgm:cxn modelId="{F76207E0-F57E-E649-83D5-297B609AC3DB}" type="presOf" srcId="{62E1F6EF-0C8F-C24B-970B-7FD8E39114B8}" destId="{909E22CF-7480-1C4D-9AAB-83B2C4482CD2}" srcOrd="0" destOrd="0" presId="urn:microsoft.com/office/officeart/2005/8/layout/orgChart1"/>
    <dgm:cxn modelId="{07F1198D-2BA4-E247-A3B7-1679CBE3360E}" srcId="{9332B4DB-B147-B44F-956C-0BED3DC5105A}" destId="{FE1979D8-68F2-9F4E-83AA-4C24B67A5AE9}" srcOrd="1" destOrd="0" parTransId="{1EF9EA8E-3B91-A741-BAA0-F91F4335F4D1}" sibTransId="{E987B6B2-9E2E-E743-AF6A-2ED96100F937}"/>
    <dgm:cxn modelId="{4348FB5B-6602-1F42-97B5-5F0A9C100D1F}" srcId="{91A21E3E-CCE3-A747-AFB6-1E77DB9EA11B}" destId="{2112C016-E69A-614C-9566-309D9A9CCE88}" srcOrd="0" destOrd="0" parTransId="{E8757BF3-A7F7-A943-8E1F-493ACF74ABF2}" sibTransId="{065457C1-DBAB-BC4B-90FF-4DD11C8D2D05}"/>
    <dgm:cxn modelId="{92C61925-1A0A-BF44-8E7D-0A5D5EFD9212}" type="presOf" srcId="{9332B4DB-B147-B44F-956C-0BED3DC5105A}" destId="{E088AB96-F731-6B4C-A44B-16720C348184}" srcOrd="1" destOrd="0" presId="urn:microsoft.com/office/officeart/2005/8/layout/orgChart1"/>
    <dgm:cxn modelId="{9E5086CE-4A4C-9B44-996F-AE6FD690933E}" type="presOf" srcId="{2112C016-E69A-614C-9566-309D9A9CCE88}" destId="{B4087909-3702-8545-B906-D96AEB068C71}" srcOrd="1" destOrd="0" presId="urn:microsoft.com/office/officeart/2005/8/layout/orgChart1"/>
    <dgm:cxn modelId="{0EF7B27D-258D-5145-A8EC-6478D9C49255}" type="presOf" srcId="{DDC3065B-330E-9C46-BAC2-D754D5D42D54}" destId="{239EA368-4B2F-6E43-9E54-40362DEA9B17}" srcOrd="0" destOrd="0" presId="urn:microsoft.com/office/officeart/2005/8/layout/orgChart1"/>
    <dgm:cxn modelId="{DE84FC64-B70D-CE46-A2C2-DEDE1BD8B158}" type="presOf" srcId="{2112C016-E69A-614C-9566-309D9A9CCE88}" destId="{77913763-0EAB-1C4A-B065-6B6421E854CD}" srcOrd="0" destOrd="0" presId="urn:microsoft.com/office/officeart/2005/8/layout/orgChart1"/>
    <dgm:cxn modelId="{D5DCB377-425F-F64A-A2DE-29D05AB269B6}" type="presOf" srcId="{9332B4DB-B147-B44F-956C-0BED3DC5105A}" destId="{A7B927A2-DD9B-2847-9F66-D652A0E7316E}" srcOrd="0" destOrd="0" presId="urn:microsoft.com/office/officeart/2005/8/layout/orgChart1"/>
    <dgm:cxn modelId="{A0AB5F58-5274-2F42-BF7F-B2E009C32B94}" srcId="{E72E29A9-B51F-CE46-BA7B-EBFF1CF1A571}" destId="{DDC3065B-330E-9C46-BAC2-D754D5D42D54}" srcOrd="3" destOrd="0" parTransId="{0BC23D3A-4236-6047-A0EA-141956B58FAD}" sibTransId="{AEA2556A-37D4-6A4B-AE7D-F04B9A5FB668}"/>
    <dgm:cxn modelId="{A98773F7-31A1-6347-8A2B-804802762DEC}" type="presOf" srcId="{FE1979D8-68F2-9F4E-83AA-4C24B67A5AE9}" destId="{279A5410-78E5-D041-B750-9E73FFBDFBF8}" srcOrd="1" destOrd="0" presId="urn:microsoft.com/office/officeart/2005/8/layout/orgChart1"/>
    <dgm:cxn modelId="{6C634331-BCEA-8C4C-BB94-2F9889104318}" type="presOf" srcId="{B255FF60-00DE-E94F-A0FD-4C14C6CB1BF8}" destId="{E268F57F-4081-5942-AC9D-509C9D2032F7}" srcOrd="0" destOrd="0" presId="urn:microsoft.com/office/officeart/2005/8/layout/orgChart1"/>
    <dgm:cxn modelId="{36E6EA57-C7D8-1146-ACDA-778E645C515A}" type="presOf" srcId="{C751D7AD-D229-2844-9149-2A6AB43C27E1}" destId="{C07AE5A5-5580-1E45-8899-5286A29064F6}" srcOrd="0" destOrd="0" presId="urn:microsoft.com/office/officeart/2005/8/layout/orgChart1"/>
    <dgm:cxn modelId="{CE54177F-C269-FF40-A23D-C29D6A28306C}" type="presOf" srcId="{21EF84FF-5C33-3943-8FE5-137381DD5FE8}" destId="{7B3FC79F-6A9D-D34B-9658-228FD0E03A65}" srcOrd="0" destOrd="0" presId="urn:microsoft.com/office/officeart/2005/8/layout/orgChart1"/>
    <dgm:cxn modelId="{DB7B0EED-D0D2-0145-A39E-3DB804C5BA19}" type="presOf" srcId="{BDBEEDCA-9128-CE45-89F1-2CDC2252674D}" destId="{3C3B1E59-822D-A74D-AC6D-983731BA01FE}" srcOrd="0" destOrd="0" presId="urn:microsoft.com/office/officeart/2005/8/layout/orgChart1"/>
    <dgm:cxn modelId="{6F2FABF2-1EF9-6542-B6E3-537E288AB35E}" type="presOf" srcId="{FE1979D8-68F2-9F4E-83AA-4C24B67A5AE9}" destId="{24A797B4-C318-1748-B6F5-10D8A48E4939}" srcOrd="0" destOrd="0" presId="urn:microsoft.com/office/officeart/2005/8/layout/orgChart1"/>
    <dgm:cxn modelId="{35355CAF-54E5-2C49-B54B-1784FB2A7DBF}" type="presOf" srcId="{7D872EE0-C3D6-4D47-AABF-B0D127A8393C}" destId="{995630B4-3D3D-5145-BB42-8F134A5CD36C}" srcOrd="0" destOrd="0" presId="urn:microsoft.com/office/officeart/2005/8/layout/orgChart1"/>
    <dgm:cxn modelId="{7D07FE97-D5E0-594C-8A12-CDB4CF7B987F}" type="presOf" srcId="{C751D7AD-D229-2844-9149-2A6AB43C27E1}" destId="{929EB9A7-6201-0F4B-91D2-44E8184AA54E}" srcOrd="1" destOrd="0" presId="urn:microsoft.com/office/officeart/2005/8/layout/orgChart1"/>
    <dgm:cxn modelId="{D8A5A784-36D6-CF4B-B258-CA7CEB835CC8}" type="presOf" srcId="{B255FF60-00DE-E94F-A0FD-4C14C6CB1BF8}" destId="{9DBBEA35-35F9-314E-B4BB-0F508B24AFBF}" srcOrd="1" destOrd="0" presId="urn:microsoft.com/office/officeart/2005/8/layout/orgChart1"/>
    <dgm:cxn modelId="{C78AEDBD-D38B-9944-8BCF-13163EE51B57}" type="presOf" srcId="{62E1F6EF-0C8F-C24B-970B-7FD8E39114B8}" destId="{AD09D243-1F47-B647-B9B7-D169426D1C0F}" srcOrd="1" destOrd="0" presId="urn:microsoft.com/office/officeart/2005/8/layout/orgChart1"/>
    <dgm:cxn modelId="{A1888FE3-6C32-8744-A4C1-48DE9B890993}" type="presOf" srcId="{E8757BF3-A7F7-A943-8E1F-493ACF74ABF2}" destId="{CB608CDA-88AC-444E-8FF5-02519BD4C80F}" srcOrd="0" destOrd="0" presId="urn:microsoft.com/office/officeart/2005/8/layout/orgChart1"/>
    <dgm:cxn modelId="{45579596-BA41-5F47-A8E1-0DA423894816}" srcId="{FE1979D8-68F2-9F4E-83AA-4C24B67A5AE9}" destId="{B255FF60-00DE-E94F-A0FD-4C14C6CB1BF8}" srcOrd="0" destOrd="0" parTransId="{14375BBB-B6D3-8B49-91C6-399BCB28C904}" sibTransId="{F47CD14B-1C5C-7C45-81CF-486A709083BE}"/>
    <dgm:cxn modelId="{52E33BFA-5D98-ED45-826C-B6516EBA3C82}" type="presOf" srcId="{21EF84FF-5C33-3943-8FE5-137381DD5FE8}" destId="{9420E863-1078-7447-A3FA-0DE1EB60DC4C}" srcOrd="1" destOrd="0" presId="urn:microsoft.com/office/officeart/2005/8/layout/orgChart1"/>
    <dgm:cxn modelId="{7FC32D23-02EC-9948-8378-0B7F46AE8EB6}" type="presOf" srcId="{B3BE3C3A-61E9-1748-912C-77883F448999}" destId="{E919490A-5A78-9E48-B631-B124B745CE1E}" srcOrd="0" destOrd="0" presId="urn:microsoft.com/office/officeart/2005/8/layout/orgChart1"/>
    <dgm:cxn modelId="{D8F1378E-A943-2B43-ACB5-491484BA538A}" type="presOf" srcId="{E72E29A9-B51F-CE46-BA7B-EBFF1CF1A571}" destId="{00A6B8A0-6997-AB48-AB01-828E6D6C7A0D}" srcOrd="0" destOrd="0" presId="urn:microsoft.com/office/officeart/2005/8/layout/orgChart1"/>
    <dgm:cxn modelId="{162FF066-2947-1C44-805A-D8F44F3D05B5}" srcId="{E72E29A9-B51F-CE46-BA7B-EBFF1CF1A571}" destId="{21EF84FF-5C33-3943-8FE5-137381DD5FE8}" srcOrd="1" destOrd="0" parTransId="{62B7948A-5BDD-6D44-8964-7EA2708D98BE}" sibTransId="{7533460D-313F-594B-B080-EFCD7219EFA4}"/>
    <dgm:cxn modelId="{72C1992C-85A7-8D4B-B4D6-DF6E96868234}" type="presOf" srcId="{940EF428-F863-4F49-A43D-442AAD7EDDF2}" destId="{EDAAB9E8-8248-304A-B66E-16617BF298B6}" srcOrd="0" destOrd="0" presId="urn:microsoft.com/office/officeart/2005/8/layout/orgChart1"/>
    <dgm:cxn modelId="{A3BF0806-4633-784F-ABD5-A816D0741CFF}" type="presOf" srcId="{91A21E3E-CCE3-A747-AFB6-1E77DB9EA11B}" destId="{90E4F1C0-FCF4-544B-8FE6-81C0890172CB}" srcOrd="1" destOrd="0" presId="urn:microsoft.com/office/officeart/2005/8/layout/orgChart1"/>
    <dgm:cxn modelId="{0E4D2DA2-3CE2-7C4B-9517-AFD862A16DE9}" srcId="{9332B4DB-B147-B44F-956C-0BED3DC5105A}" destId="{91A21E3E-CCE3-A747-AFB6-1E77DB9EA11B}" srcOrd="0" destOrd="0" parTransId="{BDBEEDCA-9128-CE45-89F1-2CDC2252674D}" sibTransId="{1BBFD26E-F750-AF48-AA64-4303BF2CF7AB}"/>
    <dgm:cxn modelId="{A5D1A6B7-403F-AB48-A8A5-59888680F488}" type="presOf" srcId="{14375BBB-B6D3-8B49-91C6-399BCB28C904}" destId="{02687880-A74C-A34A-9A24-80D0431193E9}" srcOrd="0" destOrd="0" presId="urn:microsoft.com/office/officeart/2005/8/layout/orgChart1"/>
    <dgm:cxn modelId="{3357B460-9FB3-4A47-B267-05426B5E18D6}" type="presOf" srcId="{DDC3065B-330E-9C46-BAC2-D754D5D42D54}" destId="{EC93F74C-C72E-404F-A009-1B56B35C1162}" srcOrd="1" destOrd="0" presId="urn:microsoft.com/office/officeart/2005/8/layout/orgChart1"/>
    <dgm:cxn modelId="{7EB1E47C-31EE-F848-8024-84FAADF2F3C8}" srcId="{E72E29A9-B51F-CE46-BA7B-EBFF1CF1A571}" destId="{62E1F6EF-0C8F-C24B-970B-7FD8E39114B8}" srcOrd="2" destOrd="0" parTransId="{5825797F-22EC-AA44-AACB-5AF178BAD511}" sibTransId="{987E5753-98A5-1049-A938-6F25433FB783}"/>
    <dgm:cxn modelId="{CD982511-A992-7F49-A353-4A8F5ED0C44A}" type="presOf" srcId="{940EF428-F863-4F49-A43D-442AAD7EDDF2}" destId="{B5D6B864-4817-B54B-871D-F08E384DFD30}" srcOrd="1" destOrd="0" presId="urn:microsoft.com/office/officeart/2005/8/layout/orgChart1"/>
    <dgm:cxn modelId="{479BF31D-0096-9A45-A93B-477F6DD77B94}" srcId="{E72E29A9-B51F-CE46-BA7B-EBFF1CF1A571}" destId="{9332B4DB-B147-B44F-956C-0BED3DC5105A}" srcOrd="0" destOrd="0" parTransId="{4B9F90FA-2E09-564B-9F46-7B3D370D77AA}" sibTransId="{E3529C51-C355-1F42-B2B8-3A5F437ABDB6}"/>
    <dgm:cxn modelId="{443C0A61-C334-E44C-954B-ACB5113B7207}" srcId="{FE1979D8-68F2-9F4E-83AA-4C24B67A5AE9}" destId="{C751D7AD-D229-2844-9149-2A6AB43C27E1}" srcOrd="1" destOrd="0" parTransId="{7D872EE0-C3D6-4D47-AABF-B0D127A8393C}" sibTransId="{27C32146-03FD-354B-A11F-97CE586D5AB9}"/>
    <dgm:cxn modelId="{6AF64557-7483-F146-9709-4CA715C67BFC}" type="presParOf" srcId="{00A6B8A0-6997-AB48-AB01-828E6D6C7A0D}" destId="{EC629BB9-35AE-D442-9203-F3B2DC9C5D39}" srcOrd="0" destOrd="0" presId="urn:microsoft.com/office/officeart/2005/8/layout/orgChart1"/>
    <dgm:cxn modelId="{FF32E0FA-CCEA-3142-81D1-48B942454BC3}" type="presParOf" srcId="{EC629BB9-35AE-D442-9203-F3B2DC9C5D39}" destId="{EE1A2C74-9BF0-6443-B524-E78DAC646007}" srcOrd="0" destOrd="0" presId="urn:microsoft.com/office/officeart/2005/8/layout/orgChart1"/>
    <dgm:cxn modelId="{F45D037D-C318-B246-9BF7-89D59711C15D}" type="presParOf" srcId="{EE1A2C74-9BF0-6443-B524-E78DAC646007}" destId="{A7B927A2-DD9B-2847-9F66-D652A0E7316E}" srcOrd="0" destOrd="0" presId="urn:microsoft.com/office/officeart/2005/8/layout/orgChart1"/>
    <dgm:cxn modelId="{4E4D4A91-7DF6-3745-BAEC-28259C16A0DE}" type="presParOf" srcId="{EE1A2C74-9BF0-6443-B524-E78DAC646007}" destId="{E088AB96-F731-6B4C-A44B-16720C348184}" srcOrd="1" destOrd="0" presId="urn:microsoft.com/office/officeart/2005/8/layout/orgChart1"/>
    <dgm:cxn modelId="{470DD8E3-30EE-044F-93C0-9383CA38AC99}" type="presParOf" srcId="{EC629BB9-35AE-D442-9203-F3B2DC9C5D39}" destId="{D10C9D99-B3B4-5A4A-BDE7-9F5562C361C5}" srcOrd="1" destOrd="0" presId="urn:microsoft.com/office/officeart/2005/8/layout/orgChart1"/>
    <dgm:cxn modelId="{7597462D-6973-F247-B729-D4B89ACB26FE}" type="presParOf" srcId="{D10C9D99-B3B4-5A4A-BDE7-9F5562C361C5}" destId="{3C3B1E59-822D-A74D-AC6D-983731BA01FE}" srcOrd="0" destOrd="0" presId="urn:microsoft.com/office/officeart/2005/8/layout/orgChart1"/>
    <dgm:cxn modelId="{F5984DCB-C1C5-3944-B440-016A01657274}" type="presParOf" srcId="{D10C9D99-B3B4-5A4A-BDE7-9F5562C361C5}" destId="{4771D38B-56AE-CD4F-8035-D08154B42B84}" srcOrd="1" destOrd="0" presId="urn:microsoft.com/office/officeart/2005/8/layout/orgChart1"/>
    <dgm:cxn modelId="{7C56B1EE-CBDF-544B-9810-F171652EE832}" type="presParOf" srcId="{4771D38B-56AE-CD4F-8035-D08154B42B84}" destId="{60EF3380-95A6-0B42-BE9C-ED9BC3208F4D}" srcOrd="0" destOrd="0" presId="urn:microsoft.com/office/officeart/2005/8/layout/orgChart1"/>
    <dgm:cxn modelId="{140D4D68-E585-314D-97B7-DC1CB0E8B1A9}" type="presParOf" srcId="{60EF3380-95A6-0B42-BE9C-ED9BC3208F4D}" destId="{0558A771-EA0E-274D-B7AA-330FF9142C0F}" srcOrd="0" destOrd="0" presId="urn:microsoft.com/office/officeart/2005/8/layout/orgChart1"/>
    <dgm:cxn modelId="{1E86FABA-8685-4044-9B98-7793063BC554}" type="presParOf" srcId="{60EF3380-95A6-0B42-BE9C-ED9BC3208F4D}" destId="{90E4F1C0-FCF4-544B-8FE6-81C0890172CB}" srcOrd="1" destOrd="0" presId="urn:microsoft.com/office/officeart/2005/8/layout/orgChart1"/>
    <dgm:cxn modelId="{4E253951-F89F-0443-84EC-A1B084A1B235}" type="presParOf" srcId="{4771D38B-56AE-CD4F-8035-D08154B42B84}" destId="{96020057-73E6-C34B-961D-DE1DC40DEC2E}" srcOrd="1" destOrd="0" presId="urn:microsoft.com/office/officeart/2005/8/layout/orgChart1"/>
    <dgm:cxn modelId="{4C58A828-8421-9C4B-8E58-325F5BB526B7}" type="presParOf" srcId="{96020057-73E6-C34B-961D-DE1DC40DEC2E}" destId="{CB608CDA-88AC-444E-8FF5-02519BD4C80F}" srcOrd="0" destOrd="0" presId="urn:microsoft.com/office/officeart/2005/8/layout/orgChart1"/>
    <dgm:cxn modelId="{9CF39C05-6AF3-CA4B-B9B9-2E0564B9D5EB}" type="presParOf" srcId="{96020057-73E6-C34B-961D-DE1DC40DEC2E}" destId="{B648B88D-C741-4E4B-ADDF-E15EF1A5082F}" srcOrd="1" destOrd="0" presId="urn:microsoft.com/office/officeart/2005/8/layout/orgChart1"/>
    <dgm:cxn modelId="{1CD43AD2-864A-454D-B468-21BAF1411969}" type="presParOf" srcId="{B648B88D-C741-4E4B-ADDF-E15EF1A5082F}" destId="{567717C8-9AF2-8B4B-B88B-1EE670B72F2F}" srcOrd="0" destOrd="0" presId="urn:microsoft.com/office/officeart/2005/8/layout/orgChart1"/>
    <dgm:cxn modelId="{FF80A2E0-E187-D341-BB49-84D2C26DE75F}" type="presParOf" srcId="{567717C8-9AF2-8B4B-B88B-1EE670B72F2F}" destId="{77913763-0EAB-1C4A-B065-6B6421E854CD}" srcOrd="0" destOrd="0" presId="urn:microsoft.com/office/officeart/2005/8/layout/orgChart1"/>
    <dgm:cxn modelId="{50909A94-E09C-BC48-B965-5EA0E3C78982}" type="presParOf" srcId="{567717C8-9AF2-8B4B-B88B-1EE670B72F2F}" destId="{B4087909-3702-8545-B906-D96AEB068C71}" srcOrd="1" destOrd="0" presId="urn:microsoft.com/office/officeart/2005/8/layout/orgChart1"/>
    <dgm:cxn modelId="{67C91A5D-3F03-5741-8FAA-D624032DBB16}" type="presParOf" srcId="{B648B88D-C741-4E4B-ADDF-E15EF1A5082F}" destId="{E30D8659-5BEF-DE4C-A816-0E6BD5C9066F}" srcOrd="1" destOrd="0" presId="urn:microsoft.com/office/officeart/2005/8/layout/orgChart1"/>
    <dgm:cxn modelId="{FEAE632A-F055-3E47-AD6D-54B9EB4625A3}" type="presParOf" srcId="{B648B88D-C741-4E4B-ADDF-E15EF1A5082F}" destId="{7253F8D6-3857-4748-8EE5-B09C95F6C86E}" srcOrd="2" destOrd="0" presId="urn:microsoft.com/office/officeart/2005/8/layout/orgChart1"/>
    <dgm:cxn modelId="{CB510A43-FA53-7E4D-B118-B896EB76CAA0}" type="presParOf" srcId="{4771D38B-56AE-CD4F-8035-D08154B42B84}" destId="{04525E4F-17A6-4245-8CC2-E171479BAB81}" srcOrd="2" destOrd="0" presId="urn:microsoft.com/office/officeart/2005/8/layout/orgChart1"/>
    <dgm:cxn modelId="{A399C9A8-5E6C-CD4F-B91D-CD9E02A160C9}" type="presParOf" srcId="{D10C9D99-B3B4-5A4A-BDE7-9F5562C361C5}" destId="{4A390957-05FA-3B4C-AA87-F4078C070B72}" srcOrd="2" destOrd="0" presId="urn:microsoft.com/office/officeart/2005/8/layout/orgChart1"/>
    <dgm:cxn modelId="{2F174675-77C8-D746-9AB5-5E4FC4DE626C}" type="presParOf" srcId="{D10C9D99-B3B4-5A4A-BDE7-9F5562C361C5}" destId="{00A6D7D1-A430-FF42-8ABD-8ED93CFFB109}" srcOrd="3" destOrd="0" presId="urn:microsoft.com/office/officeart/2005/8/layout/orgChart1"/>
    <dgm:cxn modelId="{37E48D71-6A42-E146-9905-9FA99E3EF008}" type="presParOf" srcId="{00A6D7D1-A430-FF42-8ABD-8ED93CFFB109}" destId="{CB8C26C1-0401-3644-B6FD-4F105D566B0A}" srcOrd="0" destOrd="0" presId="urn:microsoft.com/office/officeart/2005/8/layout/orgChart1"/>
    <dgm:cxn modelId="{7CAA63B1-B142-CF42-BDF6-5E8751C361E4}" type="presParOf" srcId="{CB8C26C1-0401-3644-B6FD-4F105D566B0A}" destId="{24A797B4-C318-1748-B6F5-10D8A48E4939}" srcOrd="0" destOrd="0" presId="urn:microsoft.com/office/officeart/2005/8/layout/orgChart1"/>
    <dgm:cxn modelId="{D370C81F-EAE0-8E44-A015-01E1F6EE95EF}" type="presParOf" srcId="{CB8C26C1-0401-3644-B6FD-4F105D566B0A}" destId="{279A5410-78E5-D041-B750-9E73FFBDFBF8}" srcOrd="1" destOrd="0" presId="urn:microsoft.com/office/officeart/2005/8/layout/orgChart1"/>
    <dgm:cxn modelId="{1EE258F4-9388-994B-89F7-20F01F4C2593}" type="presParOf" srcId="{00A6D7D1-A430-FF42-8ABD-8ED93CFFB109}" destId="{B6D1BB33-CE24-7749-8408-556009FDFAE6}" srcOrd="1" destOrd="0" presId="urn:microsoft.com/office/officeart/2005/8/layout/orgChart1"/>
    <dgm:cxn modelId="{A6E37432-EF1D-9142-849F-948F5AABEF3C}" type="presParOf" srcId="{B6D1BB33-CE24-7749-8408-556009FDFAE6}" destId="{02687880-A74C-A34A-9A24-80D0431193E9}" srcOrd="0" destOrd="0" presId="urn:microsoft.com/office/officeart/2005/8/layout/orgChart1"/>
    <dgm:cxn modelId="{3B6C1B4D-D280-3947-91FE-9D82EF70371F}" type="presParOf" srcId="{B6D1BB33-CE24-7749-8408-556009FDFAE6}" destId="{17AE054D-2FBF-3546-BEBC-3EF678902AA1}" srcOrd="1" destOrd="0" presId="urn:microsoft.com/office/officeart/2005/8/layout/orgChart1"/>
    <dgm:cxn modelId="{87AF70CE-B9CA-EE4E-BAAB-37F1BE1B70A0}" type="presParOf" srcId="{17AE054D-2FBF-3546-BEBC-3EF678902AA1}" destId="{293AEE6B-F20F-7C4B-A96E-46BD47F2FF4C}" srcOrd="0" destOrd="0" presId="urn:microsoft.com/office/officeart/2005/8/layout/orgChart1"/>
    <dgm:cxn modelId="{021317CB-6F7C-0242-BAE6-10669F1DD9DA}" type="presParOf" srcId="{293AEE6B-F20F-7C4B-A96E-46BD47F2FF4C}" destId="{E268F57F-4081-5942-AC9D-509C9D2032F7}" srcOrd="0" destOrd="0" presId="urn:microsoft.com/office/officeart/2005/8/layout/orgChart1"/>
    <dgm:cxn modelId="{7795DAD0-20E0-E949-B686-A156A4AE1440}" type="presParOf" srcId="{293AEE6B-F20F-7C4B-A96E-46BD47F2FF4C}" destId="{9DBBEA35-35F9-314E-B4BB-0F508B24AFBF}" srcOrd="1" destOrd="0" presId="urn:microsoft.com/office/officeart/2005/8/layout/orgChart1"/>
    <dgm:cxn modelId="{F527C5C4-F72F-FA44-A170-2A8CACA2D4B3}" type="presParOf" srcId="{17AE054D-2FBF-3546-BEBC-3EF678902AA1}" destId="{FB359892-B814-B346-B243-E032144F836C}" srcOrd="1" destOrd="0" presId="urn:microsoft.com/office/officeart/2005/8/layout/orgChart1"/>
    <dgm:cxn modelId="{11B43ED9-BD8D-FA45-BAC3-799542EA49C4}" type="presParOf" srcId="{17AE054D-2FBF-3546-BEBC-3EF678902AA1}" destId="{03949F7E-2176-3942-87C2-5176CF272E90}" srcOrd="2" destOrd="0" presId="urn:microsoft.com/office/officeart/2005/8/layout/orgChart1"/>
    <dgm:cxn modelId="{AAC0C8E2-B2AE-3B4D-AE11-02A7E265712A}" type="presParOf" srcId="{B6D1BB33-CE24-7749-8408-556009FDFAE6}" destId="{995630B4-3D3D-5145-BB42-8F134A5CD36C}" srcOrd="2" destOrd="0" presId="urn:microsoft.com/office/officeart/2005/8/layout/orgChart1"/>
    <dgm:cxn modelId="{D71F97E9-2782-B44B-9AC7-50FD90C8C511}" type="presParOf" srcId="{B6D1BB33-CE24-7749-8408-556009FDFAE6}" destId="{5F0247E8-79DC-274E-9C60-DDB3B3EED046}" srcOrd="3" destOrd="0" presId="urn:microsoft.com/office/officeart/2005/8/layout/orgChart1"/>
    <dgm:cxn modelId="{7591DFA9-93CD-624D-AD48-386D784C38A2}" type="presParOf" srcId="{5F0247E8-79DC-274E-9C60-DDB3B3EED046}" destId="{25369437-CBD8-0043-830E-8B63574BE56C}" srcOrd="0" destOrd="0" presId="urn:microsoft.com/office/officeart/2005/8/layout/orgChart1"/>
    <dgm:cxn modelId="{FB88B1BB-24AC-DB4D-BDF6-C4F3763837A3}" type="presParOf" srcId="{25369437-CBD8-0043-830E-8B63574BE56C}" destId="{C07AE5A5-5580-1E45-8899-5286A29064F6}" srcOrd="0" destOrd="0" presId="urn:microsoft.com/office/officeart/2005/8/layout/orgChart1"/>
    <dgm:cxn modelId="{7B27F8BE-C339-2B4A-AD41-A061D290F613}" type="presParOf" srcId="{25369437-CBD8-0043-830E-8B63574BE56C}" destId="{929EB9A7-6201-0F4B-91D2-44E8184AA54E}" srcOrd="1" destOrd="0" presId="urn:microsoft.com/office/officeart/2005/8/layout/orgChart1"/>
    <dgm:cxn modelId="{115CE58C-0351-4343-9D02-0124106F6BC0}" type="presParOf" srcId="{5F0247E8-79DC-274E-9C60-DDB3B3EED046}" destId="{105D0556-09F3-1149-8E8A-60615E849571}" srcOrd="1" destOrd="0" presId="urn:microsoft.com/office/officeart/2005/8/layout/orgChart1"/>
    <dgm:cxn modelId="{7EBD3498-E7B8-EA49-8C1A-56CA7E65CC1A}" type="presParOf" srcId="{105D0556-09F3-1149-8E8A-60615E849571}" destId="{E919490A-5A78-9E48-B631-B124B745CE1E}" srcOrd="0" destOrd="0" presId="urn:microsoft.com/office/officeart/2005/8/layout/orgChart1"/>
    <dgm:cxn modelId="{77CEBAD9-ECF3-E44B-BFA0-8F1A9CFB911E}" type="presParOf" srcId="{105D0556-09F3-1149-8E8A-60615E849571}" destId="{EEC8E2CB-E93C-3F40-A70E-025E8C7CEBA8}" srcOrd="1" destOrd="0" presId="urn:microsoft.com/office/officeart/2005/8/layout/orgChart1"/>
    <dgm:cxn modelId="{F33A97A7-BE52-CD41-B568-CE3714B97A68}" type="presParOf" srcId="{EEC8E2CB-E93C-3F40-A70E-025E8C7CEBA8}" destId="{AEA86DEF-816B-D048-92FE-31F9E5FC6C67}" srcOrd="0" destOrd="0" presId="urn:microsoft.com/office/officeart/2005/8/layout/orgChart1"/>
    <dgm:cxn modelId="{E54E4E07-9C0E-FE4C-872A-E7580B20110B}" type="presParOf" srcId="{AEA86DEF-816B-D048-92FE-31F9E5FC6C67}" destId="{EDAAB9E8-8248-304A-B66E-16617BF298B6}" srcOrd="0" destOrd="0" presId="urn:microsoft.com/office/officeart/2005/8/layout/orgChart1"/>
    <dgm:cxn modelId="{1D5BA53F-820F-8E45-9848-DA0A48B6E19A}" type="presParOf" srcId="{AEA86DEF-816B-D048-92FE-31F9E5FC6C67}" destId="{B5D6B864-4817-B54B-871D-F08E384DFD30}" srcOrd="1" destOrd="0" presId="urn:microsoft.com/office/officeart/2005/8/layout/orgChart1"/>
    <dgm:cxn modelId="{6A5D2831-9D71-504A-BD66-58C49522474D}" type="presParOf" srcId="{EEC8E2CB-E93C-3F40-A70E-025E8C7CEBA8}" destId="{CB16BCE9-08A2-E741-B2AD-F85F7A964800}" srcOrd="1" destOrd="0" presId="urn:microsoft.com/office/officeart/2005/8/layout/orgChart1"/>
    <dgm:cxn modelId="{979AD335-B46B-5E45-A1B4-CD1FA7D8889E}" type="presParOf" srcId="{EEC8E2CB-E93C-3F40-A70E-025E8C7CEBA8}" destId="{107A5BBE-3E75-F244-869F-7571CC106596}" srcOrd="2" destOrd="0" presId="urn:microsoft.com/office/officeart/2005/8/layout/orgChart1"/>
    <dgm:cxn modelId="{B6513B6D-0674-F447-B4AC-42FF9123FAE6}" type="presParOf" srcId="{5F0247E8-79DC-274E-9C60-DDB3B3EED046}" destId="{308D15BE-DD6B-E24A-BD2B-5FC2D5390B60}" srcOrd="2" destOrd="0" presId="urn:microsoft.com/office/officeart/2005/8/layout/orgChart1"/>
    <dgm:cxn modelId="{F0242A2D-68BA-834F-90BF-4D29643E576D}" type="presParOf" srcId="{00A6D7D1-A430-FF42-8ABD-8ED93CFFB109}" destId="{A6324038-F446-2446-92F3-78A01FA91D11}" srcOrd="2" destOrd="0" presId="urn:microsoft.com/office/officeart/2005/8/layout/orgChart1"/>
    <dgm:cxn modelId="{117D3F94-7960-484E-B996-DD6CB422F796}" type="presParOf" srcId="{EC629BB9-35AE-D442-9203-F3B2DC9C5D39}" destId="{F7C7A8D8-CBC7-334F-A281-BCC90119AC70}" srcOrd="2" destOrd="0" presId="urn:microsoft.com/office/officeart/2005/8/layout/orgChart1"/>
    <dgm:cxn modelId="{7609119E-A8AF-344E-9BD1-E0E17E5F231C}" type="presParOf" srcId="{00A6B8A0-6997-AB48-AB01-828E6D6C7A0D}" destId="{FF9F6D4A-D7E2-FC44-8E8E-04E88E3C1BFA}" srcOrd="1" destOrd="0" presId="urn:microsoft.com/office/officeart/2005/8/layout/orgChart1"/>
    <dgm:cxn modelId="{35D6055F-A014-CF41-B792-A0E4894D75FD}" type="presParOf" srcId="{FF9F6D4A-D7E2-FC44-8E8E-04E88E3C1BFA}" destId="{A6BBF0A9-19BA-2242-8DB8-29DAE05CDCFD}" srcOrd="0" destOrd="0" presId="urn:microsoft.com/office/officeart/2005/8/layout/orgChart1"/>
    <dgm:cxn modelId="{677F641D-F9E9-E740-9940-3FBC43F026BC}" type="presParOf" srcId="{A6BBF0A9-19BA-2242-8DB8-29DAE05CDCFD}" destId="{7B3FC79F-6A9D-D34B-9658-228FD0E03A65}" srcOrd="0" destOrd="0" presId="urn:microsoft.com/office/officeart/2005/8/layout/orgChart1"/>
    <dgm:cxn modelId="{645CBA89-55D6-DC44-94B3-E3188EC0122A}" type="presParOf" srcId="{A6BBF0A9-19BA-2242-8DB8-29DAE05CDCFD}" destId="{9420E863-1078-7447-A3FA-0DE1EB60DC4C}" srcOrd="1" destOrd="0" presId="urn:microsoft.com/office/officeart/2005/8/layout/orgChart1"/>
    <dgm:cxn modelId="{7E5EA820-CE13-274B-B2A0-F7F874479A4A}" type="presParOf" srcId="{FF9F6D4A-D7E2-FC44-8E8E-04E88E3C1BFA}" destId="{253CAB2C-26F0-1A4F-AED2-28033574D490}" srcOrd="1" destOrd="0" presId="urn:microsoft.com/office/officeart/2005/8/layout/orgChart1"/>
    <dgm:cxn modelId="{D3A1EB00-81B2-FE4E-8965-D954625D4F5F}" type="presParOf" srcId="{FF9F6D4A-D7E2-FC44-8E8E-04E88E3C1BFA}" destId="{91D55C75-688D-F24C-B994-CE387F3110AB}" srcOrd="2" destOrd="0" presId="urn:microsoft.com/office/officeart/2005/8/layout/orgChart1"/>
    <dgm:cxn modelId="{4CF4AC78-7B12-2B41-9498-A024F15A88DC}" type="presParOf" srcId="{00A6B8A0-6997-AB48-AB01-828E6D6C7A0D}" destId="{12E38E81-6967-3F46-99D1-60CCE5DABB43}" srcOrd="2" destOrd="0" presId="urn:microsoft.com/office/officeart/2005/8/layout/orgChart1"/>
    <dgm:cxn modelId="{841E0D7F-527A-3F47-B3F5-65B3B80707B0}" type="presParOf" srcId="{12E38E81-6967-3F46-99D1-60CCE5DABB43}" destId="{645FC30D-40A7-E346-8656-09768A725BB6}" srcOrd="0" destOrd="0" presId="urn:microsoft.com/office/officeart/2005/8/layout/orgChart1"/>
    <dgm:cxn modelId="{20006F63-CBE0-4D42-95B5-6BE9525749F1}" type="presParOf" srcId="{645FC30D-40A7-E346-8656-09768A725BB6}" destId="{909E22CF-7480-1C4D-9AAB-83B2C4482CD2}" srcOrd="0" destOrd="0" presId="urn:microsoft.com/office/officeart/2005/8/layout/orgChart1"/>
    <dgm:cxn modelId="{6E450790-0A1A-DF4E-85B0-C51226E808D9}" type="presParOf" srcId="{645FC30D-40A7-E346-8656-09768A725BB6}" destId="{AD09D243-1F47-B647-B9B7-D169426D1C0F}" srcOrd="1" destOrd="0" presId="urn:microsoft.com/office/officeart/2005/8/layout/orgChart1"/>
    <dgm:cxn modelId="{4B8BB4FB-A326-5A45-B3F3-2F91B9928800}" type="presParOf" srcId="{12E38E81-6967-3F46-99D1-60CCE5DABB43}" destId="{FAA39914-000C-1045-B8F3-63A5FE7AAC7A}" srcOrd="1" destOrd="0" presId="urn:microsoft.com/office/officeart/2005/8/layout/orgChart1"/>
    <dgm:cxn modelId="{E3421508-0848-D344-A046-D5D1DB3DCA22}" type="presParOf" srcId="{12E38E81-6967-3F46-99D1-60CCE5DABB43}" destId="{4EDC54DE-A261-F74E-A991-721D1214A80F}" srcOrd="2" destOrd="0" presId="urn:microsoft.com/office/officeart/2005/8/layout/orgChart1"/>
    <dgm:cxn modelId="{32BF6F31-067C-E644-A1F1-EF0DADD1275E}" type="presParOf" srcId="{00A6B8A0-6997-AB48-AB01-828E6D6C7A0D}" destId="{C98CAFF0-87B1-D140-BBC7-6747234DAFD3}" srcOrd="3" destOrd="0" presId="urn:microsoft.com/office/officeart/2005/8/layout/orgChart1"/>
    <dgm:cxn modelId="{38373F4A-1BC3-F640-92FE-B5D64D187ADD}" type="presParOf" srcId="{C98CAFF0-87B1-D140-BBC7-6747234DAFD3}" destId="{BF74F7B6-BD54-434F-83EF-875445CF1EED}" srcOrd="0" destOrd="0" presId="urn:microsoft.com/office/officeart/2005/8/layout/orgChart1"/>
    <dgm:cxn modelId="{AA95FB97-4115-F643-92BE-BCFE4C65C13C}" type="presParOf" srcId="{BF74F7B6-BD54-434F-83EF-875445CF1EED}" destId="{239EA368-4B2F-6E43-9E54-40362DEA9B17}" srcOrd="0" destOrd="0" presId="urn:microsoft.com/office/officeart/2005/8/layout/orgChart1"/>
    <dgm:cxn modelId="{855F3C73-3F2E-CB4F-8B23-8E3B2A54B0D6}" type="presParOf" srcId="{BF74F7B6-BD54-434F-83EF-875445CF1EED}" destId="{EC93F74C-C72E-404F-A009-1B56B35C1162}" srcOrd="1" destOrd="0" presId="urn:microsoft.com/office/officeart/2005/8/layout/orgChart1"/>
    <dgm:cxn modelId="{8558E4BC-7C53-6640-90AE-A73CB58D3680}" type="presParOf" srcId="{C98CAFF0-87B1-D140-BBC7-6747234DAFD3}" destId="{46CE3A08-2BF5-2947-B303-414945C42275}" srcOrd="1" destOrd="0" presId="urn:microsoft.com/office/officeart/2005/8/layout/orgChart1"/>
    <dgm:cxn modelId="{7CBBBE0E-A684-5846-80E2-582CC15AB42E}" type="presParOf" srcId="{C98CAFF0-87B1-D140-BBC7-6747234DAFD3}" destId="{57882AD4-1C55-0A4B-9FEE-2505D74A266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33570-F8DB-5A46-B4E9-38ED0A73895B}">
      <dsp:nvSpPr>
        <dsp:cNvPr id="0" name=""/>
        <dsp:cNvSpPr/>
      </dsp:nvSpPr>
      <dsp:spPr>
        <a:xfrm>
          <a:off x="564070" y="0"/>
          <a:ext cx="6392799" cy="357984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7ED362-44A0-FE42-A23C-B49ACD1601BC}">
      <dsp:nvSpPr>
        <dsp:cNvPr id="0" name=""/>
        <dsp:cNvSpPr/>
      </dsp:nvSpPr>
      <dsp:spPr>
        <a:xfrm>
          <a:off x="8079" y="1073954"/>
          <a:ext cx="2420802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Conception</a:t>
          </a:r>
          <a:endParaRPr lang="fr-FR" sz="2300" kern="1200" dirty="0"/>
        </a:p>
      </dsp:txBody>
      <dsp:txXfrm>
        <a:off x="77981" y="1143856"/>
        <a:ext cx="2280998" cy="1292135"/>
      </dsp:txXfrm>
    </dsp:sp>
    <dsp:sp modelId="{4E06456D-E171-B54F-8784-6AE9095DA057}">
      <dsp:nvSpPr>
        <dsp:cNvPr id="0" name=""/>
        <dsp:cNvSpPr/>
      </dsp:nvSpPr>
      <dsp:spPr>
        <a:xfrm>
          <a:off x="2550068" y="1073954"/>
          <a:ext cx="2420802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err="1" smtClean="0"/>
            <a:t>Compogravure</a:t>
          </a:r>
          <a:r>
            <a:rPr lang="fr-FR" sz="2300" kern="1200" dirty="0" smtClean="0"/>
            <a:t> &amp; photogravure</a:t>
          </a:r>
          <a:endParaRPr lang="fr-FR" sz="2300" kern="1200" dirty="0"/>
        </a:p>
      </dsp:txBody>
      <dsp:txXfrm>
        <a:off x="2619970" y="1143856"/>
        <a:ext cx="2280998" cy="1292135"/>
      </dsp:txXfrm>
    </dsp:sp>
    <dsp:sp modelId="{ED40BD38-578C-0346-BA84-5FCABF9AA8E6}">
      <dsp:nvSpPr>
        <dsp:cNvPr id="0" name=""/>
        <dsp:cNvSpPr/>
      </dsp:nvSpPr>
      <dsp:spPr>
        <a:xfrm>
          <a:off x="5092058" y="1073954"/>
          <a:ext cx="2420802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Impression</a:t>
          </a:r>
          <a:endParaRPr lang="fr-FR" sz="2300" kern="1200" dirty="0"/>
        </a:p>
      </dsp:txBody>
      <dsp:txXfrm>
        <a:off x="5161960" y="1143856"/>
        <a:ext cx="2280998" cy="12921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F7F82-06C8-B246-9598-FB2C0F1BFC4C}">
      <dsp:nvSpPr>
        <dsp:cNvPr id="0" name=""/>
        <dsp:cNvSpPr/>
      </dsp:nvSpPr>
      <dsp:spPr>
        <a:xfrm>
          <a:off x="2289409" y="217912"/>
          <a:ext cx="3007073" cy="3007073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Cahier des charges</a:t>
          </a:r>
          <a:endParaRPr lang="fr-FR" sz="1700" kern="1200" dirty="0"/>
        </a:p>
      </dsp:txBody>
      <dsp:txXfrm>
        <a:off x="3885663" y="841163"/>
        <a:ext cx="1109753" cy="823365"/>
      </dsp:txXfrm>
    </dsp:sp>
    <dsp:sp modelId="{B22E8E33-2A4A-1242-86F5-09BB8EA5B9ED}">
      <dsp:nvSpPr>
        <dsp:cNvPr id="0" name=""/>
        <dsp:cNvSpPr/>
      </dsp:nvSpPr>
      <dsp:spPr>
        <a:xfrm>
          <a:off x="2289409" y="318863"/>
          <a:ext cx="3007073" cy="3007073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Charte graphique</a:t>
          </a:r>
          <a:endParaRPr lang="fr-FR" sz="1700" kern="1200" dirty="0"/>
        </a:p>
      </dsp:txBody>
      <dsp:txXfrm>
        <a:off x="3885663" y="1879319"/>
        <a:ext cx="1109753" cy="823365"/>
      </dsp:txXfrm>
    </dsp:sp>
    <dsp:sp modelId="{AFE56FC7-DA72-6A49-8D79-753935A573F8}">
      <dsp:nvSpPr>
        <dsp:cNvPr id="0" name=""/>
        <dsp:cNvSpPr/>
      </dsp:nvSpPr>
      <dsp:spPr>
        <a:xfrm>
          <a:off x="2188457" y="318863"/>
          <a:ext cx="3007073" cy="3007073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Maquette</a:t>
          </a:r>
          <a:endParaRPr lang="fr-FR" sz="1700" kern="1200" dirty="0"/>
        </a:p>
      </dsp:txBody>
      <dsp:txXfrm>
        <a:off x="2489522" y="1879319"/>
        <a:ext cx="1109753" cy="823365"/>
      </dsp:txXfrm>
    </dsp:sp>
    <dsp:sp modelId="{9F78EC0F-7C05-3345-90E4-17E70E769CAD}">
      <dsp:nvSpPr>
        <dsp:cNvPr id="0" name=""/>
        <dsp:cNvSpPr/>
      </dsp:nvSpPr>
      <dsp:spPr>
        <a:xfrm>
          <a:off x="2188457" y="217912"/>
          <a:ext cx="3007073" cy="3007073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Eléments graphique</a:t>
          </a:r>
          <a:endParaRPr lang="fr-FR" sz="1700" kern="1200" dirty="0"/>
        </a:p>
      </dsp:txBody>
      <dsp:txXfrm>
        <a:off x="2489522" y="841163"/>
        <a:ext cx="1109753" cy="823365"/>
      </dsp:txXfrm>
    </dsp:sp>
    <dsp:sp modelId="{291EC2F7-D37C-1642-9717-3AA17DBF5198}">
      <dsp:nvSpPr>
        <dsp:cNvPr id="0" name=""/>
        <dsp:cNvSpPr/>
      </dsp:nvSpPr>
      <dsp:spPr>
        <a:xfrm>
          <a:off x="2103257" y="31759"/>
          <a:ext cx="3379377" cy="3379377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329D01-24B2-0640-8CCA-15A271BBA6C3}">
      <dsp:nvSpPr>
        <dsp:cNvPr id="0" name=""/>
        <dsp:cNvSpPr/>
      </dsp:nvSpPr>
      <dsp:spPr>
        <a:xfrm>
          <a:off x="2103257" y="132711"/>
          <a:ext cx="3379377" cy="3379377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54B274-0E2C-BD4F-B283-856A06F5591D}">
      <dsp:nvSpPr>
        <dsp:cNvPr id="0" name=""/>
        <dsp:cNvSpPr/>
      </dsp:nvSpPr>
      <dsp:spPr>
        <a:xfrm>
          <a:off x="2002305" y="132711"/>
          <a:ext cx="3379377" cy="3379377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96EDE5-726B-D943-8780-BEE19C93BFFD}">
      <dsp:nvSpPr>
        <dsp:cNvPr id="0" name=""/>
        <dsp:cNvSpPr/>
      </dsp:nvSpPr>
      <dsp:spPr>
        <a:xfrm>
          <a:off x="2002305" y="31759"/>
          <a:ext cx="3379377" cy="3379377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FBA5F9-E599-F94C-A21D-2808DD1963B0}">
      <dsp:nvSpPr>
        <dsp:cNvPr id="0" name=""/>
        <dsp:cNvSpPr/>
      </dsp:nvSpPr>
      <dsp:spPr>
        <a:xfrm>
          <a:off x="1413848" y="2320"/>
          <a:ext cx="1303678" cy="130367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Résolution d’image</a:t>
          </a:r>
          <a:endParaRPr lang="fr-FR" sz="1300" kern="1200" dirty="0"/>
        </a:p>
      </dsp:txBody>
      <dsp:txXfrm>
        <a:off x="1604767" y="193239"/>
        <a:ext cx="921840" cy="921840"/>
      </dsp:txXfrm>
    </dsp:sp>
    <dsp:sp modelId="{CB6FA491-CEB2-324F-B081-21AC0C511484}">
      <dsp:nvSpPr>
        <dsp:cNvPr id="0" name=""/>
        <dsp:cNvSpPr/>
      </dsp:nvSpPr>
      <dsp:spPr>
        <a:xfrm>
          <a:off x="1687621" y="1411857"/>
          <a:ext cx="756133" cy="756133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1787846" y="1701002"/>
        <a:ext cx="555683" cy="177843"/>
      </dsp:txXfrm>
    </dsp:sp>
    <dsp:sp modelId="{6CF9C358-696F-0444-B1B4-A730A23F86B9}">
      <dsp:nvSpPr>
        <dsp:cNvPr id="0" name=""/>
        <dsp:cNvSpPr/>
      </dsp:nvSpPr>
      <dsp:spPr>
        <a:xfrm>
          <a:off x="1413848" y="2273849"/>
          <a:ext cx="1303678" cy="130367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Résolution d’analyse</a:t>
          </a:r>
          <a:endParaRPr lang="fr-FR" sz="1300" kern="1200" dirty="0"/>
        </a:p>
      </dsp:txBody>
      <dsp:txXfrm>
        <a:off x="1604767" y="2464768"/>
        <a:ext cx="921840" cy="921840"/>
      </dsp:txXfrm>
    </dsp:sp>
    <dsp:sp modelId="{FB88BC29-A86A-F74E-B275-D976B7627387}">
      <dsp:nvSpPr>
        <dsp:cNvPr id="0" name=""/>
        <dsp:cNvSpPr/>
      </dsp:nvSpPr>
      <dsp:spPr>
        <a:xfrm>
          <a:off x="2913078" y="1547440"/>
          <a:ext cx="414569" cy="4849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2913078" y="1644434"/>
        <a:ext cx="290198" cy="290980"/>
      </dsp:txXfrm>
    </dsp:sp>
    <dsp:sp modelId="{AF9A9E4B-DF96-354F-9211-D2E6454A07ED}">
      <dsp:nvSpPr>
        <dsp:cNvPr id="0" name=""/>
        <dsp:cNvSpPr/>
      </dsp:nvSpPr>
      <dsp:spPr>
        <a:xfrm>
          <a:off x="3499734" y="486245"/>
          <a:ext cx="2607357" cy="26073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000" kern="1200" dirty="0" smtClean="0"/>
            <a:t>Linéature de trame</a:t>
          </a:r>
          <a:endParaRPr lang="fr-FR" sz="3000" kern="1200" dirty="0"/>
        </a:p>
      </dsp:txBody>
      <dsp:txXfrm>
        <a:off x="3881573" y="868084"/>
        <a:ext cx="1843679" cy="18436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F5770-F26B-364D-90D7-AEA0A946951B}">
      <dsp:nvSpPr>
        <dsp:cNvPr id="0" name=""/>
        <dsp:cNvSpPr/>
      </dsp:nvSpPr>
      <dsp:spPr>
        <a:xfrm>
          <a:off x="2862143" y="1782642"/>
          <a:ext cx="1796652" cy="179665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kern="1200" dirty="0" err="1" smtClean="0"/>
            <a:t>Lpi</a:t>
          </a:r>
          <a:r>
            <a:rPr lang="fr-FR" sz="2900" kern="1200" dirty="0" smtClean="0"/>
            <a:t> x 2 ou 1,5 x %</a:t>
          </a:r>
          <a:endParaRPr lang="fr-FR" sz="2900" kern="1200" dirty="0"/>
        </a:p>
      </dsp:txBody>
      <dsp:txXfrm>
        <a:off x="3125257" y="2045756"/>
        <a:ext cx="1270424" cy="1270424"/>
      </dsp:txXfrm>
    </dsp:sp>
    <dsp:sp modelId="{7491E34A-1978-6143-843E-FCE5F0220CE7}">
      <dsp:nvSpPr>
        <dsp:cNvPr id="0" name=""/>
        <dsp:cNvSpPr/>
      </dsp:nvSpPr>
      <dsp:spPr>
        <a:xfrm rot="16200000">
          <a:off x="3241021" y="946706"/>
          <a:ext cx="1038896" cy="51204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B3AF95-A76B-1543-AD35-C40D5AAAB7D8}">
      <dsp:nvSpPr>
        <dsp:cNvPr id="0" name=""/>
        <dsp:cNvSpPr/>
      </dsp:nvSpPr>
      <dsp:spPr>
        <a:xfrm>
          <a:off x="2907059" y="553"/>
          <a:ext cx="1706820" cy="13654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Linéature d’entrée</a:t>
          </a:r>
          <a:endParaRPr lang="fr-FR" sz="2600" kern="1200" dirty="0"/>
        </a:p>
      </dsp:txBody>
      <dsp:txXfrm>
        <a:off x="2947052" y="40546"/>
        <a:ext cx="1626834" cy="12854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21761-5F9E-BC48-B591-79A9DD72A7AB}">
      <dsp:nvSpPr>
        <dsp:cNvPr id="0" name=""/>
        <dsp:cNvSpPr/>
      </dsp:nvSpPr>
      <dsp:spPr>
        <a:xfrm>
          <a:off x="0" y="0"/>
          <a:ext cx="3579849" cy="357984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C9B9CF-1B77-3148-A110-F412267AABC5}">
      <dsp:nvSpPr>
        <dsp:cNvPr id="0" name=""/>
        <dsp:cNvSpPr/>
      </dsp:nvSpPr>
      <dsp:spPr>
        <a:xfrm>
          <a:off x="1789924" y="0"/>
          <a:ext cx="5731015" cy="35798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>Formule de la résolution de sortie :</a:t>
          </a:r>
          <a:endParaRPr lang="fr-FR" sz="2600" b="1" kern="1200" dirty="0"/>
        </a:p>
      </dsp:txBody>
      <dsp:txXfrm>
        <a:off x="1789924" y="0"/>
        <a:ext cx="5731015" cy="760717"/>
      </dsp:txXfrm>
    </dsp:sp>
    <dsp:sp modelId="{FF779753-E4F2-4B49-A0CA-237CC218A751}">
      <dsp:nvSpPr>
        <dsp:cNvPr id="0" name=""/>
        <dsp:cNvSpPr/>
      </dsp:nvSpPr>
      <dsp:spPr>
        <a:xfrm>
          <a:off x="469855" y="760717"/>
          <a:ext cx="2640138" cy="26401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835205-1EC0-464A-8990-3F0EAF714EAA}">
      <dsp:nvSpPr>
        <dsp:cNvPr id="0" name=""/>
        <dsp:cNvSpPr/>
      </dsp:nvSpPr>
      <dsp:spPr>
        <a:xfrm>
          <a:off x="1789924" y="760717"/>
          <a:ext cx="5731015" cy="26401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>(résolution de l’image/linéature)</a:t>
          </a:r>
          <a:r>
            <a:rPr lang="fr-FR" sz="2600" b="1" kern="1200" baseline="30000" dirty="0" smtClean="0"/>
            <a:t>2</a:t>
          </a:r>
          <a:endParaRPr lang="fr-FR" sz="2600" b="1" kern="1200" baseline="30000" dirty="0"/>
        </a:p>
      </dsp:txBody>
      <dsp:txXfrm>
        <a:off x="1789924" y="760717"/>
        <a:ext cx="5731015" cy="760717"/>
      </dsp:txXfrm>
    </dsp:sp>
    <dsp:sp modelId="{8C71B866-F251-2940-9316-1E6CB93AFA13}">
      <dsp:nvSpPr>
        <dsp:cNvPr id="0" name=""/>
        <dsp:cNvSpPr/>
      </dsp:nvSpPr>
      <dsp:spPr>
        <a:xfrm>
          <a:off x="939710" y="1521435"/>
          <a:ext cx="1700428" cy="170042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1EE510-F418-544D-B66D-8150AF212EAC}">
      <dsp:nvSpPr>
        <dsp:cNvPr id="0" name=""/>
        <dsp:cNvSpPr/>
      </dsp:nvSpPr>
      <dsp:spPr>
        <a:xfrm>
          <a:off x="1789924" y="1521435"/>
          <a:ext cx="5731015" cy="17004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(300/60)</a:t>
          </a:r>
          <a:r>
            <a:rPr lang="fr-FR" sz="2600" kern="1200" baseline="30000" dirty="0" smtClean="0"/>
            <a:t>2</a:t>
          </a:r>
          <a:r>
            <a:rPr lang="fr-FR" sz="2600" kern="1200" dirty="0" smtClean="0"/>
            <a:t> = 25 niveaux</a:t>
          </a:r>
          <a:endParaRPr lang="fr-FR" sz="2600" kern="1200" dirty="0"/>
        </a:p>
      </dsp:txBody>
      <dsp:txXfrm>
        <a:off x="1789924" y="1521435"/>
        <a:ext cx="5731015" cy="760717"/>
      </dsp:txXfrm>
    </dsp:sp>
    <dsp:sp modelId="{8D2E4D06-65D0-C042-B3E8-893DF77FB0BE}">
      <dsp:nvSpPr>
        <dsp:cNvPr id="0" name=""/>
        <dsp:cNvSpPr/>
      </dsp:nvSpPr>
      <dsp:spPr>
        <a:xfrm>
          <a:off x="1409565" y="2282153"/>
          <a:ext cx="760717" cy="76071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2E8EED-0FFE-2C48-ACDE-A5709D1DE147}">
      <dsp:nvSpPr>
        <dsp:cNvPr id="0" name=""/>
        <dsp:cNvSpPr/>
      </dsp:nvSpPr>
      <dsp:spPr>
        <a:xfrm>
          <a:off x="1789924" y="2282153"/>
          <a:ext cx="5731015" cy="7607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 smtClean="0"/>
            <a:t> (2400/150)</a:t>
          </a:r>
          <a:r>
            <a:rPr lang="fr-FR" sz="2600" kern="1200" baseline="30000" dirty="0" smtClean="0"/>
            <a:t>2</a:t>
          </a:r>
          <a:r>
            <a:rPr lang="fr-FR" sz="2600" kern="1200" dirty="0" smtClean="0"/>
            <a:t> = 256 niveaux</a:t>
          </a:r>
          <a:endParaRPr lang="fr-FR" sz="2600" kern="1200" dirty="0"/>
        </a:p>
      </dsp:txBody>
      <dsp:txXfrm>
        <a:off x="1789924" y="2282153"/>
        <a:ext cx="5731015" cy="7607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89130-D1EE-3940-A0BD-98BCAA1431DC}">
      <dsp:nvSpPr>
        <dsp:cNvPr id="0" name=""/>
        <dsp:cNvSpPr/>
      </dsp:nvSpPr>
      <dsp:spPr>
        <a:xfrm>
          <a:off x="3629204" y="1012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Imposition</a:t>
          </a:r>
          <a:endParaRPr lang="fr-FR" sz="1100" kern="1200" dirty="0"/>
        </a:p>
      </dsp:txBody>
      <dsp:txXfrm>
        <a:off x="3668886" y="40694"/>
        <a:ext cx="1171226" cy="733519"/>
      </dsp:txXfrm>
    </dsp:sp>
    <dsp:sp modelId="{81BFEC77-C421-714B-B202-A357AF436A69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2953311" y="88196"/>
              </a:moveTo>
              <a:arcTo wR="2319742" hR="2319742" stAng="17151002" swAng="12558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3BDB3-DC55-F942-B154-8D9FABEFB5C3}">
      <dsp:nvSpPr>
        <dsp:cNvPr id="0" name=""/>
        <dsp:cNvSpPr/>
      </dsp:nvSpPr>
      <dsp:spPr>
        <a:xfrm>
          <a:off x="5442852" y="874419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Format de papiers</a:t>
          </a:r>
          <a:endParaRPr lang="fr-FR" sz="1100" kern="1200" dirty="0"/>
        </a:p>
      </dsp:txBody>
      <dsp:txXfrm>
        <a:off x="5482534" y="914101"/>
        <a:ext cx="1171226" cy="733519"/>
      </dsp:txXfrm>
    </dsp:sp>
    <dsp:sp modelId="{55EED141-4E9E-1B4F-8AB7-522ED59BEBC9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4398585" y="1290366"/>
              </a:moveTo>
              <a:arcTo wR="2319742" hR="2319742" stAng="20019413" swAng="17258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0B0BBF-5750-B747-B06E-9C105F4A692D}">
      <dsp:nvSpPr>
        <dsp:cNvPr id="0" name=""/>
        <dsp:cNvSpPr/>
      </dsp:nvSpPr>
      <dsp:spPr>
        <a:xfrm>
          <a:off x="5890786" y="2836946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Indices de collationnement</a:t>
          </a:r>
          <a:endParaRPr lang="fr-FR" sz="1100" kern="1200" dirty="0"/>
        </a:p>
      </dsp:txBody>
      <dsp:txXfrm>
        <a:off x="5930468" y="2876628"/>
        <a:ext cx="1171226" cy="733519"/>
      </dsp:txXfrm>
    </dsp:sp>
    <dsp:sp modelId="{DC73C085-09C5-9143-9EE7-797CA3709D84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4444400" y="3250889"/>
              </a:moveTo>
              <a:arcTo wR="2319742" hR="2319742" stAng="1419948" swAng="135821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64834B-ABA0-444F-B5C3-2BA3F70B9A94}">
      <dsp:nvSpPr>
        <dsp:cNvPr id="0" name=""/>
        <dsp:cNvSpPr/>
      </dsp:nvSpPr>
      <dsp:spPr>
        <a:xfrm>
          <a:off x="4635703" y="4410770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Encarts</a:t>
          </a:r>
          <a:endParaRPr lang="fr-FR" sz="1100" kern="1200" dirty="0"/>
        </a:p>
      </dsp:txBody>
      <dsp:txXfrm>
        <a:off x="4675385" y="4450452"/>
        <a:ext cx="1171226" cy="733519"/>
      </dsp:txXfrm>
    </dsp:sp>
    <dsp:sp modelId="{ACEBEF06-8667-6C46-9A3B-4E48D77993AB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2693423" y="4609189"/>
              </a:moveTo>
              <a:arcTo wR="2319742" hR="2319742" stAng="4843799" swAng="11124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EB80A-2E5E-A944-ADE5-7980FE942653}">
      <dsp:nvSpPr>
        <dsp:cNvPr id="0" name=""/>
        <dsp:cNvSpPr/>
      </dsp:nvSpPr>
      <dsp:spPr>
        <a:xfrm>
          <a:off x="2622706" y="4410770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Signature</a:t>
          </a:r>
          <a:endParaRPr lang="fr-FR" sz="1100" kern="1200" dirty="0"/>
        </a:p>
      </dsp:txBody>
      <dsp:txXfrm>
        <a:off x="2662388" y="4450452"/>
        <a:ext cx="1171226" cy="733519"/>
      </dsp:txXfrm>
    </dsp:sp>
    <dsp:sp modelId="{3637322A-8470-E241-87FF-4CBF5C4BEAA4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717150" y="3996913"/>
              </a:moveTo>
              <a:arcTo wR="2319742" hR="2319742" stAng="8021842" swAng="135821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01B44D-3B25-2343-9A81-4096EB42A264}">
      <dsp:nvSpPr>
        <dsp:cNvPr id="0" name=""/>
        <dsp:cNvSpPr/>
      </dsp:nvSpPr>
      <dsp:spPr>
        <a:xfrm>
          <a:off x="1367623" y="2836946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Angles de marge</a:t>
          </a:r>
          <a:endParaRPr lang="fr-FR" sz="1100" kern="1200" dirty="0"/>
        </a:p>
      </dsp:txBody>
      <dsp:txXfrm>
        <a:off x="1407305" y="2876628"/>
        <a:ext cx="1171226" cy="733519"/>
      </dsp:txXfrm>
    </dsp:sp>
    <dsp:sp modelId="{2BAD4626-B327-D247-8DAD-A74183BDE382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2071" y="2417752"/>
              </a:moveTo>
              <a:arcTo wR="2319742" hR="2319742" stAng="10654711" swAng="17258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E1ECA-09F5-8E46-B986-573358A7CFFD}">
      <dsp:nvSpPr>
        <dsp:cNvPr id="0" name=""/>
        <dsp:cNvSpPr/>
      </dsp:nvSpPr>
      <dsp:spPr>
        <a:xfrm>
          <a:off x="1815557" y="874419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Prise de pince</a:t>
          </a:r>
          <a:endParaRPr lang="fr-FR" sz="1100" kern="1200" dirty="0"/>
        </a:p>
      </dsp:txBody>
      <dsp:txXfrm>
        <a:off x="1855239" y="914101"/>
        <a:ext cx="1171226" cy="733519"/>
      </dsp:txXfrm>
    </dsp:sp>
    <dsp:sp modelId="{D73BD225-BBB5-D54D-BA7F-1A7E79603E28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930759" y="461804"/>
              </a:moveTo>
              <a:arcTo wR="2319742" hR="2319742" stAng="13993106" swAng="12558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57FC3-3A67-214B-91D8-C66C9FCE8F79}">
      <dsp:nvSpPr>
        <dsp:cNvPr id="0" name=""/>
        <dsp:cNvSpPr/>
      </dsp:nvSpPr>
      <dsp:spPr>
        <a:xfrm>
          <a:off x="350143" y="0"/>
          <a:ext cx="2500112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Saisie des textes</a:t>
          </a:r>
          <a:endParaRPr lang="fr-FR" sz="1800" kern="1200" dirty="0"/>
        </a:p>
      </dsp:txBody>
      <dsp:txXfrm>
        <a:off x="377327" y="27184"/>
        <a:ext cx="2445744" cy="873747"/>
      </dsp:txXfrm>
    </dsp:sp>
    <dsp:sp modelId="{E415E3B4-5D9D-4447-BF09-EC83BAB5EE5C}">
      <dsp:nvSpPr>
        <dsp:cNvPr id="0" name=""/>
        <dsp:cNvSpPr/>
      </dsp:nvSpPr>
      <dsp:spPr>
        <a:xfrm rot="5400000">
          <a:off x="1426178" y="951318"/>
          <a:ext cx="348043" cy="4176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 rot="-5400000">
        <a:off x="1474904" y="986123"/>
        <a:ext cx="250592" cy="243630"/>
      </dsp:txXfrm>
    </dsp:sp>
    <dsp:sp modelId="{12A237E2-3844-D045-91DE-ADC389536BBB}">
      <dsp:nvSpPr>
        <dsp:cNvPr id="0" name=""/>
        <dsp:cNvSpPr/>
      </dsp:nvSpPr>
      <dsp:spPr>
        <a:xfrm>
          <a:off x="350143" y="1392174"/>
          <a:ext cx="2500112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Respects des règles typographiques</a:t>
          </a:r>
          <a:endParaRPr lang="fr-FR" sz="1800" kern="1200" dirty="0"/>
        </a:p>
      </dsp:txBody>
      <dsp:txXfrm>
        <a:off x="377327" y="1419358"/>
        <a:ext cx="2445744" cy="873747"/>
      </dsp:txXfrm>
    </dsp:sp>
    <dsp:sp modelId="{3C8E26E7-A684-D440-B490-0871251C3ACA}">
      <dsp:nvSpPr>
        <dsp:cNvPr id="0" name=""/>
        <dsp:cNvSpPr/>
      </dsp:nvSpPr>
      <dsp:spPr>
        <a:xfrm rot="5400000">
          <a:off x="1426178" y="2343492"/>
          <a:ext cx="348043" cy="4176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 rot="-5400000">
        <a:off x="1474904" y="2378297"/>
        <a:ext cx="250592" cy="243630"/>
      </dsp:txXfrm>
    </dsp:sp>
    <dsp:sp modelId="{5136B149-D533-3648-A118-3DAFD64B2EB9}">
      <dsp:nvSpPr>
        <dsp:cNvPr id="0" name=""/>
        <dsp:cNvSpPr/>
      </dsp:nvSpPr>
      <dsp:spPr>
        <a:xfrm>
          <a:off x="350143" y="2784347"/>
          <a:ext cx="2500112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Vérification</a:t>
          </a:r>
          <a:endParaRPr lang="fr-FR" sz="1800" kern="1200" dirty="0"/>
        </a:p>
      </dsp:txBody>
      <dsp:txXfrm>
        <a:off x="377327" y="2811531"/>
        <a:ext cx="2445744" cy="87374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34ADB-B277-1545-AA9F-452ECE74F93A}">
      <dsp:nvSpPr>
        <dsp:cNvPr id="0" name=""/>
        <dsp:cNvSpPr/>
      </dsp:nvSpPr>
      <dsp:spPr>
        <a:xfrm>
          <a:off x="764895" y="0"/>
          <a:ext cx="167060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Epreuve en 1ère</a:t>
          </a:r>
          <a:endParaRPr lang="fr-FR" sz="2400" kern="1200" dirty="0"/>
        </a:p>
      </dsp:txBody>
      <dsp:txXfrm>
        <a:off x="792079" y="27184"/>
        <a:ext cx="1616240" cy="873747"/>
      </dsp:txXfrm>
    </dsp:sp>
    <dsp:sp modelId="{AA83F189-9689-8940-BBAD-7994088D1844}">
      <dsp:nvSpPr>
        <dsp:cNvPr id="0" name=""/>
        <dsp:cNvSpPr/>
      </dsp:nvSpPr>
      <dsp:spPr>
        <a:xfrm rot="5400000">
          <a:off x="1426178" y="951318"/>
          <a:ext cx="348043" cy="4176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/>
        </a:p>
      </dsp:txBody>
      <dsp:txXfrm rot="-5400000">
        <a:off x="1474904" y="986123"/>
        <a:ext cx="250592" cy="243630"/>
      </dsp:txXfrm>
    </dsp:sp>
    <dsp:sp modelId="{37DEC3B0-0C16-D147-9B2E-9577DAD3FD0E}">
      <dsp:nvSpPr>
        <dsp:cNvPr id="0" name=""/>
        <dsp:cNvSpPr/>
      </dsp:nvSpPr>
      <dsp:spPr>
        <a:xfrm>
          <a:off x="764895" y="1392174"/>
          <a:ext cx="167060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Epreuve en 2nde</a:t>
          </a:r>
          <a:endParaRPr lang="fr-FR" sz="2400" kern="1200" dirty="0"/>
        </a:p>
      </dsp:txBody>
      <dsp:txXfrm>
        <a:off x="792079" y="1419358"/>
        <a:ext cx="1616240" cy="873747"/>
      </dsp:txXfrm>
    </dsp:sp>
    <dsp:sp modelId="{31B7E2BB-C3EC-F649-8DC2-C044FBE56F88}">
      <dsp:nvSpPr>
        <dsp:cNvPr id="0" name=""/>
        <dsp:cNvSpPr/>
      </dsp:nvSpPr>
      <dsp:spPr>
        <a:xfrm rot="5400000">
          <a:off x="1426178" y="2343492"/>
          <a:ext cx="348043" cy="4176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/>
        </a:p>
      </dsp:txBody>
      <dsp:txXfrm rot="-5400000">
        <a:off x="1474904" y="2378297"/>
        <a:ext cx="250592" cy="243630"/>
      </dsp:txXfrm>
    </dsp:sp>
    <dsp:sp modelId="{5DF8D8B0-D9D1-F441-A54C-A6BCB781065A}">
      <dsp:nvSpPr>
        <dsp:cNvPr id="0" name=""/>
        <dsp:cNvSpPr/>
      </dsp:nvSpPr>
      <dsp:spPr>
        <a:xfrm>
          <a:off x="764895" y="2784347"/>
          <a:ext cx="167060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Bon à tirer</a:t>
          </a:r>
          <a:endParaRPr lang="fr-FR" sz="2400" kern="1200" dirty="0"/>
        </a:p>
      </dsp:txBody>
      <dsp:txXfrm>
        <a:off x="792079" y="2811531"/>
        <a:ext cx="1616240" cy="8737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59B29-3BD4-0340-8F6F-BC62BC30417F}">
      <dsp:nvSpPr>
        <dsp:cNvPr id="0" name=""/>
        <dsp:cNvSpPr/>
      </dsp:nvSpPr>
      <dsp:spPr>
        <a:xfrm>
          <a:off x="0" y="0"/>
          <a:ext cx="7520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C081D3-A4D4-F249-B070-1D915BB4FB41}">
      <dsp:nvSpPr>
        <dsp:cNvPr id="0" name=""/>
        <dsp:cNvSpPr/>
      </dsp:nvSpPr>
      <dsp:spPr>
        <a:xfrm>
          <a:off x="0" y="0"/>
          <a:ext cx="1504188" cy="357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Contrôles du BAT</a:t>
          </a:r>
          <a:endParaRPr lang="fr-FR" sz="2200" kern="1200" dirty="0"/>
        </a:p>
      </dsp:txBody>
      <dsp:txXfrm>
        <a:off x="0" y="0"/>
        <a:ext cx="1504188" cy="3579849"/>
      </dsp:txXfrm>
    </dsp:sp>
    <dsp:sp modelId="{6695F4EB-05E3-6D46-AD86-9156CCCEA514}">
      <dsp:nvSpPr>
        <dsp:cNvPr id="0" name=""/>
        <dsp:cNvSpPr/>
      </dsp:nvSpPr>
      <dsp:spPr>
        <a:xfrm>
          <a:off x="1617002" y="28186"/>
          <a:ext cx="5903937" cy="563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Conformité à la maquette</a:t>
          </a:r>
          <a:endParaRPr lang="fr-FR" sz="2000" kern="1200" dirty="0"/>
        </a:p>
      </dsp:txBody>
      <dsp:txXfrm>
        <a:off x="1617002" y="28186"/>
        <a:ext cx="5903937" cy="563721"/>
      </dsp:txXfrm>
    </dsp:sp>
    <dsp:sp modelId="{6A30A693-8A01-5C4C-A1C5-070C679E5E85}">
      <dsp:nvSpPr>
        <dsp:cNvPr id="0" name=""/>
        <dsp:cNvSpPr/>
      </dsp:nvSpPr>
      <dsp:spPr>
        <a:xfrm>
          <a:off x="1504188" y="591907"/>
          <a:ext cx="6016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1C48F14-DE69-D74C-B3F9-DE7BF0A01142}">
      <dsp:nvSpPr>
        <dsp:cNvPr id="0" name=""/>
        <dsp:cNvSpPr/>
      </dsp:nvSpPr>
      <dsp:spPr>
        <a:xfrm>
          <a:off x="1617002" y="620093"/>
          <a:ext cx="5903937" cy="563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Bords perdus</a:t>
          </a:r>
          <a:endParaRPr lang="fr-FR" sz="2000" kern="1200" dirty="0"/>
        </a:p>
      </dsp:txBody>
      <dsp:txXfrm>
        <a:off x="1617002" y="620093"/>
        <a:ext cx="5903937" cy="563721"/>
      </dsp:txXfrm>
    </dsp:sp>
    <dsp:sp modelId="{C0AC918B-07B1-B342-A68E-2714971A6FDD}">
      <dsp:nvSpPr>
        <dsp:cNvPr id="0" name=""/>
        <dsp:cNvSpPr/>
      </dsp:nvSpPr>
      <dsp:spPr>
        <a:xfrm>
          <a:off x="1504188" y="1183814"/>
          <a:ext cx="6016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57665BD-075A-0B44-BDC7-03C31743CF41}">
      <dsp:nvSpPr>
        <dsp:cNvPr id="0" name=""/>
        <dsp:cNvSpPr/>
      </dsp:nvSpPr>
      <dsp:spPr>
        <a:xfrm>
          <a:off x="1617002" y="1212000"/>
          <a:ext cx="5903937" cy="563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Ben-</a:t>
          </a:r>
          <a:r>
            <a:rPr lang="fr-FR" sz="2000" kern="1200" dirty="0" err="1" smtClean="0"/>
            <a:t>days</a:t>
          </a:r>
          <a:endParaRPr lang="fr-FR" sz="2000" kern="1200" dirty="0"/>
        </a:p>
      </dsp:txBody>
      <dsp:txXfrm>
        <a:off x="1617002" y="1212000"/>
        <a:ext cx="5903937" cy="563721"/>
      </dsp:txXfrm>
    </dsp:sp>
    <dsp:sp modelId="{BFC23B85-9A18-C946-8102-0BE0947662DD}">
      <dsp:nvSpPr>
        <dsp:cNvPr id="0" name=""/>
        <dsp:cNvSpPr/>
      </dsp:nvSpPr>
      <dsp:spPr>
        <a:xfrm>
          <a:off x="1504188" y="1775722"/>
          <a:ext cx="6016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D9023AD-5059-F146-B604-F41B99C1E32D}">
      <dsp:nvSpPr>
        <dsp:cNvPr id="0" name=""/>
        <dsp:cNvSpPr/>
      </dsp:nvSpPr>
      <dsp:spPr>
        <a:xfrm>
          <a:off x="1617002" y="1803908"/>
          <a:ext cx="5903937" cy="563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Pourcentages de couleurs (charte graphique)</a:t>
          </a:r>
          <a:endParaRPr lang="fr-FR" sz="2000" kern="1200" dirty="0"/>
        </a:p>
      </dsp:txBody>
      <dsp:txXfrm>
        <a:off x="1617002" y="1803908"/>
        <a:ext cx="5903937" cy="563721"/>
      </dsp:txXfrm>
    </dsp:sp>
    <dsp:sp modelId="{3C848C4D-DD04-7242-AD70-773BF00930CA}">
      <dsp:nvSpPr>
        <dsp:cNvPr id="0" name=""/>
        <dsp:cNvSpPr/>
      </dsp:nvSpPr>
      <dsp:spPr>
        <a:xfrm>
          <a:off x="1504188" y="2367629"/>
          <a:ext cx="6016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5D6BBE-42F8-0A41-A1DF-2A1145A3A02C}">
      <dsp:nvSpPr>
        <dsp:cNvPr id="0" name=""/>
        <dsp:cNvSpPr/>
      </dsp:nvSpPr>
      <dsp:spPr>
        <a:xfrm>
          <a:off x="1617002" y="2395815"/>
          <a:ext cx="5903937" cy="563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Lissage des polices</a:t>
          </a:r>
          <a:endParaRPr lang="fr-FR" sz="2000" kern="1200" dirty="0"/>
        </a:p>
      </dsp:txBody>
      <dsp:txXfrm>
        <a:off x="1617002" y="2395815"/>
        <a:ext cx="5903937" cy="563721"/>
      </dsp:txXfrm>
    </dsp:sp>
    <dsp:sp modelId="{086A9CB5-0A41-0340-96C6-F0931ADCF4A7}">
      <dsp:nvSpPr>
        <dsp:cNvPr id="0" name=""/>
        <dsp:cNvSpPr/>
      </dsp:nvSpPr>
      <dsp:spPr>
        <a:xfrm>
          <a:off x="1504188" y="2959537"/>
          <a:ext cx="6016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631346-E111-FD43-9808-FAD8C0251298}">
      <dsp:nvSpPr>
        <dsp:cNvPr id="0" name=""/>
        <dsp:cNvSpPr/>
      </dsp:nvSpPr>
      <dsp:spPr>
        <a:xfrm>
          <a:off x="1617002" y="2987723"/>
          <a:ext cx="5903937" cy="563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Respect des règles typographiques</a:t>
          </a:r>
          <a:endParaRPr lang="fr-FR" sz="2000" kern="1200" dirty="0"/>
        </a:p>
      </dsp:txBody>
      <dsp:txXfrm>
        <a:off x="1617002" y="2987723"/>
        <a:ext cx="5903937" cy="563721"/>
      </dsp:txXfrm>
    </dsp:sp>
    <dsp:sp modelId="{3E14CB9C-59C5-594E-9AD8-62138D90481D}">
      <dsp:nvSpPr>
        <dsp:cNvPr id="0" name=""/>
        <dsp:cNvSpPr/>
      </dsp:nvSpPr>
      <dsp:spPr>
        <a:xfrm>
          <a:off x="1504188" y="3551444"/>
          <a:ext cx="601675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6D8E13-670D-3349-B659-37D286C4364C}">
      <dsp:nvSpPr>
        <dsp:cNvPr id="0" name=""/>
        <dsp:cNvSpPr/>
      </dsp:nvSpPr>
      <dsp:spPr>
        <a:xfrm>
          <a:off x="564070" y="0"/>
          <a:ext cx="6392799" cy="357984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B5D606-E91F-1C41-BFA3-5EB09B0383EB}">
      <dsp:nvSpPr>
        <dsp:cNvPr id="0" name=""/>
        <dsp:cNvSpPr/>
      </dsp:nvSpPr>
      <dsp:spPr>
        <a:xfrm>
          <a:off x="2065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Pliage</a:t>
          </a:r>
          <a:endParaRPr lang="fr-FR" sz="1100" kern="1200" dirty="0"/>
        </a:p>
      </dsp:txBody>
      <dsp:txXfrm>
        <a:off x="60775" y="1132664"/>
        <a:ext cx="1085269" cy="1314519"/>
      </dsp:txXfrm>
    </dsp:sp>
    <dsp:sp modelId="{A365A59C-1CA5-F347-A418-2252FCBD35D8}">
      <dsp:nvSpPr>
        <dsp:cNvPr id="0" name=""/>
        <dsp:cNvSpPr/>
      </dsp:nvSpPr>
      <dsp:spPr>
        <a:xfrm>
          <a:off x="1264889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Assemblage en cahier</a:t>
          </a:r>
          <a:endParaRPr lang="fr-FR" sz="1100" kern="1200" dirty="0"/>
        </a:p>
      </dsp:txBody>
      <dsp:txXfrm>
        <a:off x="1323599" y="1132664"/>
        <a:ext cx="1085269" cy="1314519"/>
      </dsp:txXfrm>
    </dsp:sp>
    <dsp:sp modelId="{27C47317-3A00-B542-8CE2-A60D9EFF0148}">
      <dsp:nvSpPr>
        <dsp:cNvPr id="0" name=""/>
        <dsp:cNvSpPr/>
      </dsp:nvSpPr>
      <dsp:spPr>
        <a:xfrm>
          <a:off x="2527713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Couture ou collage</a:t>
          </a:r>
          <a:endParaRPr lang="fr-FR" sz="1100" kern="1200" dirty="0"/>
        </a:p>
      </dsp:txBody>
      <dsp:txXfrm>
        <a:off x="2586423" y="1132664"/>
        <a:ext cx="1085269" cy="1314519"/>
      </dsp:txXfrm>
    </dsp:sp>
    <dsp:sp modelId="{5AD9ABFF-5D6C-7445-BF55-BF7345AC29A8}">
      <dsp:nvSpPr>
        <dsp:cNvPr id="0" name=""/>
        <dsp:cNvSpPr/>
      </dsp:nvSpPr>
      <dsp:spPr>
        <a:xfrm>
          <a:off x="3790537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Collage des hors textes</a:t>
          </a:r>
          <a:endParaRPr lang="fr-FR" sz="1100" kern="1200" dirty="0"/>
        </a:p>
      </dsp:txBody>
      <dsp:txXfrm>
        <a:off x="3849247" y="1132664"/>
        <a:ext cx="1085269" cy="1314519"/>
      </dsp:txXfrm>
    </dsp:sp>
    <dsp:sp modelId="{58AC975A-9F45-7543-9120-EF640B78829B}">
      <dsp:nvSpPr>
        <dsp:cNvPr id="0" name=""/>
        <dsp:cNvSpPr/>
      </dsp:nvSpPr>
      <dsp:spPr>
        <a:xfrm>
          <a:off x="5053361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Mise sous couverture</a:t>
          </a:r>
          <a:endParaRPr lang="fr-FR" sz="1100" kern="1200" dirty="0"/>
        </a:p>
      </dsp:txBody>
      <dsp:txXfrm>
        <a:off x="5112071" y="1132664"/>
        <a:ext cx="1085269" cy="1314519"/>
      </dsp:txXfrm>
    </dsp:sp>
    <dsp:sp modelId="{84012614-468A-9843-AB01-E0B3FED8ADA0}">
      <dsp:nvSpPr>
        <dsp:cNvPr id="0" name=""/>
        <dsp:cNvSpPr/>
      </dsp:nvSpPr>
      <dsp:spPr>
        <a:xfrm>
          <a:off x="6316184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Rognage (</a:t>
          </a:r>
          <a:r>
            <a:rPr lang="fr-FR" sz="1100" kern="1200" dirty="0" err="1" smtClean="0"/>
            <a:t>massicotage</a:t>
          </a:r>
          <a:r>
            <a:rPr lang="fr-FR" sz="1100" kern="1200" dirty="0" smtClean="0"/>
            <a:t>)</a:t>
          </a:r>
          <a:endParaRPr lang="fr-FR" sz="1100" kern="1200" dirty="0"/>
        </a:p>
      </dsp:txBody>
      <dsp:txXfrm>
        <a:off x="6374894" y="1132664"/>
        <a:ext cx="1085269" cy="131451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9490A-5A78-9E48-B631-B124B745CE1E}">
      <dsp:nvSpPr>
        <dsp:cNvPr id="0" name=""/>
        <dsp:cNvSpPr/>
      </dsp:nvSpPr>
      <dsp:spPr>
        <a:xfrm>
          <a:off x="3679213" y="2592536"/>
          <a:ext cx="198994" cy="610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250"/>
              </a:lnTo>
              <a:lnTo>
                <a:pt x="198994" y="61025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630B4-3D3D-5145-BB42-8F134A5CD36C}">
      <dsp:nvSpPr>
        <dsp:cNvPr id="0" name=""/>
        <dsp:cNvSpPr/>
      </dsp:nvSpPr>
      <dsp:spPr>
        <a:xfrm>
          <a:off x="3407254" y="1650628"/>
          <a:ext cx="802611" cy="278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96"/>
              </a:lnTo>
              <a:lnTo>
                <a:pt x="802611" y="139296"/>
              </a:lnTo>
              <a:lnTo>
                <a:pt x="802611" y="278592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687880-A74C-A34A-9A24-80D0431193E9}">
      <dsp:nvSpPr>
        <dsp:cNvPr id="0" name=""/>
        <dsp:cNvSpPr/>
      </dsp:nvSpPr>
      <dsp:spPr>
        <a:xfrm>
          <a:off x="2604643" y="1650628"/>
          <a:ext cx="802611" cy="278592"/>
        </a:xfrm>
        <a:custGeom>
          <a:avLst/>
          <a:gdLst/>
          <a:ahLst/>
          <a:cxnLst/>
          <a:rect l="0" t="0" r="0" b="0"/>
          <a:pathLst>
            <a:path>
              <a:moveTo>
                <a:pt x="802611" y="0"/>
              </a:moveTo>
              <a:lnTo>
                <a:pt x="802611" y="139296"/>
              </a:lnTo>
              <a:lnTo>
                <a:pt x="0" y="139296"/>
              </a:lnTo>
              <a:lnTo>
                <a:pt x="0" y="278592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390957-05FA-3B4C-AA87-F4078C070B72}">
      <dsp:nvSpPr>
        <dsp:cNvPr id="0" name=""/>
        <dsp:cNvSpPr/>
      </dsp:nvSpPr>
      <dsp:spPr>
        <a:xfrm>
          <a:off x="2037508" y="708720"/>
          <a:ext cx="1369746" cy="278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96"/>
              </a:lnTo>
              <a:lnTo>
                <a:pt x="1369746" y="139296"/>
              </a:lnTo>
              <a:lnTo>
                <a:pt x="1369746" y="27859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08CDA-88AC-444E-8FF5-02519BD4C80F}">
      <dsp:nvSpPr>
        <dsp:cNvPr id="0" name=""/>
        <dsp:cNvSpPr/>
      </dsp:nvSpPr>
      <dsp:spPr>
        <a:xfrm>
          <a:off x="137110" y="1650628"/>
          <a:ext cx="198994" cy="610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250"/>
              </a:lnTo>
              <a:lnTo>
                <a:pt x="198994" y="61025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3B1E59-822D-A74D-AC6D-983731BA01FE}">
      <dsp:nvSpPr>
        <dsp:cNvPr id="0" name=""/>
        <dsp:cNvSpPr/>
      </dsp:nvSpPr>
      <dsp:spPr>
        <a:xfrm>
          <a:off x="667762" y="708720"/>
          <a:ext cx="1369746" cy="278592"/>
        </a:xfrm>
        <a:custGeom>
          <a:avLst/>
          <a:gdLst/>
          <a:ahLst/>
          <a:cxnLst/>
          <a:rect l="0" t="0" r="0" b="0"/>
          <a:pathLst>
            <a:path>
              <a:moveTo>
                <a:pt x="1369746" y="0"/>
              </a:moveTo>
              <a:lnTo>
                <a:pt x="1369746" y="139296"/>
              </a:lnTo>
              <a:lnTo>
                <a:pt x="0" y="139296"/>
              </a:lnTo>
              <a:lnTo>
                <a:pt x="0" y="27859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B927A2-DD9B-2847-9F66-D652A0E7316E}">
      <dsp:nvSpPr>
        <dsp:cNvPr id="0" name=""/>
        <dsp:cNvSpPr/>
      </dsp:nvSpPr>
      <dsp:spPr>
        <a:xfrm>
          <a:off x="1374193" y="45405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La découpe</a:t>
          </a:r>
          <a:endParaRPr lang="fr-FR" sz="1700" kern="1200" dirty="0"/>
        </a:p>
      </dsp:txBody>
      <dsp:txXfrm>
        <a:off x="1374193" y="45405"/>
        <a:ext cx="1326630" cy="663315"/>
      </dsp:txXfrm>
    </dsp:sp>
    <dsp:sp modelId="{0558A771-EA0E-274D-B7AA-330FF9142C0F}">
      <dsp:nvSpPr>
        <dsp:cNvPr id="0" name=""/>
        <dsp:cNvSpPr/>
      </dsp:nvSpPr>
      <dsp:spPr>
        <a:xfrm>
          <a:off x="4446" y="987312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Réalisation de formes</a:t>
          </a:r>
          <a:endParaRPr lang="fr-FR" sz="1700" kern="1200" dirty="0"/>
        </a:p>
      </dsp:txBody>
      <dsp:txXfrm>
        <a:off x="4446" y="987312"/>
        <a:ext cx="1326630" cy="663315"/>
      </dsp:txXfrm>
    </dsp:sp>
    <dsp:sp modelId="{77913763-0EAB-1C4A-B065-6B6421E854CD}">
      <dsp:nvSpPr>
        <dsp:cNvPr id="0" name=""/>
        <dsp:cNvSpPr/>
      </dsp:nvSpPr>
      <dsp:spPr>
        <a:xfrm>
          <a:off x="336104" y="1929220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Emporte-pièce</a:t>
          </a:r>
          <a:endParaRPr lang="fr-FR" sz="1700" kern="1200" dirty="0"/>
        </a:p>
      </dsp:txBody>
      <dsp:txXfrm>
        <a:off x="336104" y="1929220"/>
        <a:ext cx="1326630" cy="663315"/>
      </dsp:txXfrm>
    </dsp:sp>
    <dsp:sp modelId="{24A797B4-C318-1748-B6F5-10D8A48E4939}">
      <dsp:nvSpPr>
        <dsp:cNvPr id="0" name=""/>
        <dsp:cNvSpPr/>
      </dsp:nvSpPr>
      <dsp:spPr>
        <a:xfrm>
          <a:off x="2743939" y="987312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Réalisations de volume</a:t>
          </a:r>
          <a:endParaRPr lang="fr-FR" sz="1700" kern="1200" dirty="0"/>
        </a:p>
      </dsp:txBody>
      <dsp:txXfrm>
        <a:off x="2743939" y="987312"/>
        <a:ext cx="1326630" cy="663315"/>
      </dsp:txXfrm>
    </dsp:sp>
    <dsp:sp modelId="{E268F57F-4081-5942-AC9D-509C9D2032F7}">
      <dsp:nvSpPr>
        <dsp:cNvPr id="0" name=""/>
        <dsp:cNvSpPr/>
      </dsp:nvSpPr>
      <dsp:spPr>
        <a:xfrm>
          <a:off x="1941327" y="1929220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Montage</a:t>
          </a:r>
          <a:endParaRPr lang="fr-FR" sz="1700" kern="1200" dirty="0"/>
        </a:p>
      </dsp:txBody>
      <dsp:txXfrm>
        <a:off x="1941327" y="1929220"/>
        <a:ext cx="1326630" cy="663315"/>
      </dsp:txXfrm>
    </dsp:sp>
    <dsp:sp modelId="{C07AE5A5-5580-1E45-8899-5286A29064F6}">
      <dsp:nvSpPr>
        <dsp:cNvPr id="0" name=""/>
        <dsp:cNvSpPr/>
      </dsp:nvSpPr>
      <dsp:spPr>
        <a:xfrm>
          <a:off x="3546550" y="1929220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Collage</a:t>
          </a:r>
          <a:endParaRPr lang="fr-FR" sz="1700" kern="1200" dirty="0"/>
        </a:p>
      </dsp:txBody>
      <dsp:txXfrm>
        <a:off x="3546550" y="1929220"/>
        <a:ext cx="1326630" cy="663315"/>
      </dsp:txXfrm>
    </dsp:sp>
    <dsp:sp modelId="{EDAAB9E8-8248-304A-B66E-16617BF298B6}">
      <dsp:nvSpPr>
        <dsp:cNvPr id="0" name=""/>
        <dsp:cNvSpPr/>
      </dsp:nvSpPr>
      <dsp:spPr>
        <a:xfrm>
          <a:off x="3878208" y="2871128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err="1" smtClean="0"/>
            <a:t>Autoplatine</a:t>
          </a:r>
          <a:endParaRPr lang="fr-FR" sz="1700" kern="1200" dirty="0"/>
        </a:p>
      </dsp:txBody>
      <dsp:txXfrm>
        <a:off x="3878208" y="2871128"/>
        <a:ext cx="1326630" cy="663315"/>
      </dsp:txXfrm>
    </dsp:sp>
    <dsp:sp modelId="{7B3FC79F-6A9D-D34B-9658-228FD0E03A65}">
      <dsp:nvSpPr>
        <dsp:cNvPr id="0" name=""/>
        <dsp:cNvSpPr/>
      </dsp:nvSpPr>
      <dsp:spPr>
        <a:xfrm>
          <a:off x="2979416" y="45405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Le pelliculage</a:t>
          </a:r>
          <a:endParaRPr lang="fr-FR" sz="1700" kern="1200" dirty="0"/>
        </a:p>
      </dsp:txBody>
      <dsp:txXfrm>
        <a:off x="2979416" y="45405"/>
        <a:ext cx="1326630" cy="663315"/>
      </dsp:txXfrm>
    </dsp:sp>
    <dsp:sp modelId="{909E22CF-7480-1C4D-9AAB-83B2C4482CD2}">
      <dsp:nvSpPr>
        <dsp:cNvPr id="0" name=""/>
        <dsp:cNvSpPr/>
      </dsp:nvSpPr>
      <dsp:spPr>
        <a:xfrm>
          <a:off x="4584639" y="45405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Le gaufrage</a:t>
          </a:r>
          <a:endParaRPr lang="fr-FR" sz="1700" kern="1200" dirty="0"/>
        </a:p>
      </dsp:txBody>
      <dsp:txXfrm>
        <a:off x="4584639" y="45405"/>
        <a:ext cx="1326630" cy="663315"/>
      </dsp:txXfrm>
    </dsp:sp>
    <dsp:sp modelId="{239EA368-4B2F-6E43-9E54-40362DEA9B17}">
      <dsp:nvSpPr>
        <dsp:cNvPr id="0" name=""/>
        <dsp:cNvSpPr/>
      </dsp:nvSpPr>
      <dsp:spPr>
        <a:xfrm>
          <a:off x="6189862" y="45405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La dorure</a:t>
          </a:r>
          <a:endParaRPr lang="fr-FR" sz="1700" kern="1200" dirty="0"/>
        </a:p>
      </dsp:txBody>
      <dsp:txXfrm>
        <a:off x="6189862" y="45405"/>
        <a:ext cx="1326630" cy="663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44099-40D0-3447-B61D-E7C203A66895}" type="datetimeFigureOut">
              <a:rPr lang="fr-FR" smtClean="0"/>
              <a:t>08/10/2014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5303E-9F1A-324E-A5EB-86B2E6FBE7B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154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compogravure</a:t>
            </a:r>
            <a:r>
              <a:rPr lang="fr-FR" dirty="0" smtClean="0"/>
              <a:t> ou saisie et mise en page informatisée,</a:t>
            </a:r>
            <a:r>
              <a:rPr lang="fr-FR" baseline="0" dirty="0" smtClean="0"/>
              <a:t> </a:t>
            </a:r>
            <a:r>
              <a:rPr lang="fr-FR" dirty="0" smtClean="0"/>
              <a:t>la photogravure ou travail de l’image numérique, </a:t>
            </a:r>
          </a:p>
          <a:p>
            <a:r>
              <a:rPr lang="fr-FR" dirty="0" smtClean="0"/>
              <a:t>La notion de chaîne, composée de maillons dépendants les uns des autres, </a:t>
            </a:r>
          </a:p>
          <a:p>
            <a:endParaRPr lang="fr-FR" dirty="0" smtClean="0"/>
          </a:p>
          <a:p>
            <a:r>
              <a:rPr lang="fr-FR" dirty="0" smtClean="0"/>
              <a:t>implique la complémentarité de chacune des différentes étapes de la fabrication.</a:t>
            </a:r>
            <a:r>
              <a:rPr lang="fr-FR" baseline="0" dirty="0" smtClean="0"/>
              <a:t> </a:t>
            </a:r>
            <a:r>
              <a:rPr lang="fr-FR" dirty="0" smtClean="0"/>
              <a:t>Si un maillon est défectueux, toute la chaîne est brisée.</a:t>
            </a:r>
            <a:r>
              <a:rPr lang="fr-FR" baseline="0" dirty="0" smtClean="0"/>
              <a:t> </a:t>
            </a:r>
            <a:r>
              <a:rPr lang="fr-FR" dirty="0" smtClean="0"/>
              <a:t>D’où la nécessité de contrôler 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28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 dossier de fabrication doit préciser : – le format, – l’importance donnée aux photos et aux textes,</a:t>
            </a:r>
          </a:p>
          <a:p>
            <a:r>
              <a:rPr lang="fr-FR" dirty="0" smtClean="0"/>
              <a:t>– le nombre de pages, – le procédé d’impression,</a:t>
            </a:r>
          </a:p>
          <a:p>
            <a:r>
              <a:rPr lang="fr-FR" dirty="0" smtClean="0"/>
              <a:t>– le nombre de couleurs, – le papier, ....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73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Résolution d’image : bon résultat si 1,5 à 2 fois la linéature de trame</a:t>
            </a:r>
          </a:p>
          <a:p>
            <a:r>
              <a:rPr lang="fr-FR" dirty="0" smtClean="0"/>
              <a:t>Résolution d’analyse : proportionnelle à l’échelle de reproduction : le document va-t-il</a:t>
            </a:r>
            <a:r>
              <a:rPr lang="fr-FR" baseline="0" dirty="0" smtClean="0"/>
              <a:t> être agrandi à 200% ? Si oui résolution x 2 X 2 (ou 1,5)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33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Donc diminuer le nombre de pixels.</a:t>
            </a:r>
          </a:p>
          <a:p>
            <a:r>
              <a:rPr lang="fr-FR" dirty="0" smtClean="0"/>
              <a:t>Linéature : nombre</a:t>
            </a:r>
            <a:r>
              <a:rPr lang="fr-FR" baseline="0" dirty="0" smtClean="0"/>
              <a:t> de cellule de trame par pouce.</a:t>
            </a:r>
          </a:p>
          <a:p>
            <a:r>
              <a:rPr lang="fr-FR" baseline="0" dirty="0" smtClean="0"/>
              <a:t>Plus la linéature est élevée (par exemple 150 </a:t>
            </a:r>
            <a:r>
              <a:rPr lang="fr-FR" baseline="0" dirty="0" err="1" smtClean="0"/>
              <a:t>lpp</a:t>
            </a:r>
            <a:r>
              <a:rPr lang="fr-FR" baseline="0" dirty="0" smtClean="0"/>
              <a:t>), plus les points sont petits et proches</a:t>
            </a:r>
          </a:p>
          <a:p>
            <a:r>
              <a:rPr lang="fr-FR" baseline="0" dirty="0" smtClean="0"/>
              <a:t>Plus la linéature est faible (par exemple 60 </a:t>
            </a:r>
            <a:r>
              <a:rPr lang="fr-FR" baseline="0" dirty="0" err="1" smtClean="0"/>
              <a:t>lpp</a:t>
            </a:r>
            <a:r>
              <a:rPr lang="fr-FR" baseline="0" dirty="0" smtClean="0"/>
              <a:t>), plus les points sont gros et espacés</a:t>
            </a:r>
          </a:p>
          <a:p>
            <a:r>
              <a:rPr lang="fr-FR" dirty="0" smtClean="0"/>
              <a:t>Une linéature faible est adaptée aux documents visualisés de loin tel que les affiches publicitaires 4m x 3m (65 </a:t>
            </a:r>
            <a:r>
              <a:rPr lang="fr-FR" dirty="0" err="1" smtClean="0"/>
              <a:t>lpp</a:t>
            </a:r>
            <a:r>
              <a:rPr lang="fr-FR" dirty="0" smtClean="0"/>
              <a:t>). Une linéature élevée est adaptée aux documents nécessitant une définition importante tel l’impression de magazines en quadrichromie (133 </a:t>
            </a:r>
            <a:r>
              <a:rPr lang="fr-FR" dirty="0" err="1" smtClean="0"/>
              <a:t>lpp</a:t>
            </a:r>
            <a:r>
              <a:rPr lang="fr-FR" dirty="0" smtClean="0"/>
              <a:t>).</a:t>
            </a:r>
          </a:p>
          <a:p>
            <a:r>
              <a:rPr lang="fr-FR" dirty="0" smtClean="0"/>
              <a:t>La linéature la plus élevée semble être de 340 </a:t>
            </a:r>
            <a:r>
              <a:rPr lang="fr-FR" dirty="0" err="1" smtClean="0"/>
              <a:t>lpp</a:t>
            </a:r>
            <a:r>
              <a:rPr lang="fr-FR" dirty="0" smtClean="0"/>
              <a:t> (points de 21 microns). À l'œil nu, la différence entre 240 </a:t>
            </a:r>
            <a:r>
              <a:rPr lang="fr-FR" dirty="0" err="1" smtClean="0"/>
              <a:t>lpp</a:t>
            </a:r>
            <a:r>
              <a:rPr lang="fr-FR" dirty="0" smtClean="0"/>
              <a:t> et 340 </a:t>
            </a:r>
            <a:r>
              <a:rPr lang="fr-FR" dirty="0" err="1" smtClean="0"/>
              <a:t>lpp</a:t>
            </a:r>
            <a:r>
              <a:rPr lang="fr-FR" dirty="0" smtClean="0"/>
              <a:t> n'étant pas décelable, ce type de définition n'est utile que pour des cas nécessitant l'impression de détails infimes.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58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Imposition : mise en place des pages afin qu’elles soient</a:t>
            </a:r>
            <a:r>
              <a:rPr lang="fr-FR" baseline="0" dirty="0" smtClean="0"/>
              <a:t> en ordre après pliage</a:t>
            </a:r>
          </a:p>
          <a:p>
            <a:r>
              <a:rPr lang="fr-FR" baseline="0" dirty="0" smtClean="0"/>
              <a:t>Cahiers reliés</a:t>
            </a:r>
          </a:p>
          <a:p>
            <a:r>
              <a:rPr lang="fr-FR" baseline="0" dirty="0" smtClean="0"/>
              <a:t>Format : in plano, in folio (1 plis : 2 feuillets et 4 pages), in quarto (2 plis : 4 feuillets, 8 pages) , in-octavo (3 plis, 8 feuillets, 16 pages), in seize (4 plis, seize feuillets, 32 pages)</a:t>
            </a:r>
          </a:p>
          <a:p>
            <a:r>
              <a:rPr lang="fr-FR" baseline="0" dirty="0" smtClean="0"/>
              <a:t>Signature : numéro d’ordre des feuilles dans un cahier. Marge</a:t>
            </a:r>
          </a:p>
          <a:p>
            <a:r>
              <a:rPr lang="fr-FR" baseline="0" dirty="0" smtClean="0"/>
              <a:t>Indices de collationnement (vérifier au premier coup d’œil l’ordre des cahiers : 2 marques</a:t>
            </a:r>
          </a:p>
          <a:p>
            <a:r>
              <a:rPr lang="fr-FR" baseline="0" dirty="0" smtClean="0"/>
              <a:t>Encart : se place à l’intérieur</a:t>
            </a:r>
          </a:p>
          <a:p>
            <a:r>
              <a:rPr lang="fr-FR" dirty="0" smtClean="0"/>
              <a:t>Angles de marge : angle de marge impression &amp; pliage</a:t>
            </a:r>
          </a:p>
          <a:p>
            <a:r>
              <a:rPr lang="fr-FR" dirty="0" smtClean="0"/>
              <a:t>Prise de pince : bande non imprimable nécessaire pour la saisie </a:t>
            </a:r>
            <a:r>
              <a:rPr lang="fr-FR" smtClean="0"/>
              <a:t>du papier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973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nécessaire de calculer les blancs, les marges des pages le</a:t>
            </a:r>
            <a:r>
              <a:rPr lang="fr-FR" baseline="0" dirty="0" smtClean="0"/>
              <a:t> </a:t>
            </a:r>
            <a:r>
              <a:rPr lang="fr-FR" dirty="0" smtClean="0"/>
              <a:t>façonnage de finition.</a:t>
            </a:r>
          </a:p>
          <a:p>
            <a:endParaRPr lang="fr-FR" dirty="0" smtClean="0"/>
          </a:p>
          <a:p>
            <a:r>
              <a:rPr lang="fr-FR" dirty="0" smtClean="0"/>
              <a:t>établir un</a:t>
            </a:r>
            <a:r>
              <a:rPr lang="fr-FR" baseline="0" dirty="0" smtClean="0"/>
              <a:t> </a:t>
            </a:r>
            <a:r>
              <a:rPr lang="fr-FR" dirty="0" smtClean="0"/>
              <a:t>croquis, en cotant toutes les valeurs de blancs, compte tenu des marges nécessaires pour les fonds perdus,</a:t>
            </a:r>
            <a:r>
              <a:rPr lang="fr-FR" baseline="0" dirty="0" smtClean="0"/>
              <a:t> </a:t>
            </a:r>
            <a:r>
              <a:rPr lang="fr-FR" dirty="0" smtClean="0"/>
              <a:t>de la prise de pince de la machine qui imprimera, du blanc à laisser en fin de pression, de l’équerrage du</a:t>
            </a:r>
            <a:r>
              <a:rPr lang="fr-FR" baseline="0" dirty="0" smtClean="0"/>
              <a:t> </a:t>
            </a:r>
            <a:r>
              <a:rPr lang="fr-FR" dirty="0" smtClean="0"/>
              <a:t>papier. Au minimum, on compte 3 mm de marge par façonnage.</a:t>
            </a:r>
          </a:p>
          <a:p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 err="1" smtClean="0"/>
              <a:t>grecquage</a:t>
            </a:r>
            <a:r>
              <a:rPr lang="fr-FR" dirty="0" smtClean="0"/>
              <a:t> : Dans le cas d’ouvrage “dos collé”, il y a parfois lieu de prévoir un blanc de façonnage ou petit fond variant</a:t>
            </a:r>
            <a:r>
              <a:rPr lang="fr-FR" baseline="0" dirty="0" smtClean="0"/>
              <a:t> </a:t>
            </a:r>
            <a:r>
              <a:rPr lang="fr-FR" dirty="0" smtClean="0"/>
              <a:t>de 2 à 6mm selon le réglage désiré des couteaux de “fraisage” que l’on appelle aussi “</a:t>
            </a:r>
            <a:r>
              <a:rPr lang="fr-FR" dirty="0" err="1" smtClean="0"/>
              <a:t>grecquage</a:t>
            </a:r>
            <a:r>
              <a:rPr lang="fr-FR" dirty="0" smtClean="0"/>
              <a:t>”.</a:t>
            </a:r>
          </a:p>
          <a:p>
            <a:endParaRPr lang="fr-FR" dirty="0" smtClean="0"/>
          </a:p>
          <a:p>
            <a:r>
              <a:rPr lang="fr-FR" dirty="0" smtClean="0"/>
              <a:t>Au moment de la répartition sur la feuille d’impression, il faut penser aux valeurs de la prise de pinces, de</a:t>
            </a:r>
            <a:r>
              <a:rPr lang="fr-FR" baseline="0" dirty="0" smtClean="0"/>
              <a:t> </a:t>
            </a:r>
            <a:r>
              <a:rPr lang="fr-FR" dirty="0" smtClean="0"/>
              <a:t>fin de pression, des marges </a:t>
            </a:r>
            <a:r>
              <a:rPr lang="fr-FR" dirty="0" err="1" smtClean="0"/>
              <a:t>latèrales,en</a:t>
            </a:r>
            <a:r>
              <a:rPr lang="fr-FR" dirty="0" smtClean="0"/>
              <a:t> tenant compte éventuellement de la présence de fonds perdus. À ce</a:t>
            </a:r>
            <a:r>
              <a:rPr lang="fr-FR" baseline="0" dirty="0" smtClean="0"/>
              <a:t> </a:t>
            </a:r>
            <a:r>
              <a:rPr lang="fr-FR" dirty="0" smtClean="0"/>
              <a:t>sujet bien vérifier toutes les pages pour ne pas avoir de difficultés sur l’une des feuilles au moment de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</a:t>
            </a:r>
            <a:r>
              <a:rPr lang="fr-FR" dirty="0" err="1" smtClean="0"/>
              <a:t>l’impression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908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Épreuve en première : Document portant les premières corrections établies d’après la copie.</a:t>
            </a:r>
          </a:p>
          <a:p>
            <a:r>
              <a:rPr lang="fr-FR" dirty="0" smtClean="0"/>
              <a:t>Épreuve en seconde : Document servant à vérifier par comparaison avec la 1ére épreuve.</a:t>
            </a:r>
          </a:p>
          <a:p>
            <a:r>
              <a:rPr lang="fr-FR" dirty="0" smtClean="0"/>
              <a:t>Bon à tirer (textes) : Décision datée et signée de l’ordonnateur portée sur une épreuve très peu chargée en corrections.</a:t>
            </a:r>
          </a:p>
          <a:p>
            <a:endParaRPr lang="fr-FR" dirty="0" smtClean="0"/>
          </a:p>
          <a:p>
            <a:r>
              <a:rPr lang="fr-FR" dirty="0" smtClean="0"/>
              <a:t>Vérifications : Fautes d’orthographe, coquilles, Inversions ou mauvais placements de textes,</a:t>
            </a:r>
            <a:r>
              <a:rPr lang="fr-FR" baseline="0" dirty="0" smtClean="0"/>
              <a:t> </a:t>
            </a:r>
            <a:r>
              <a:rPr lang="fr-FR" dirty="0" smtClean="0"/>
              <a:t>Césures, veuves ou orphelines</a:t>
            </a:r>
            <a:r>
              <a:rPr lang="fr-FR" baseline="0" dirty="0" smtClean="0"/>
              <a:t> </a:t>
            </a:r>
            <a:r>
              <a:rPr lang="fr-FR" dirty="0" smtClean="0"/>
              <a:t>Lézardes,</a:t>
            </a:r>
            <a:r>
              <a:rPr lang="fr-FR" baseline="0" dirty="0" smtClean="0"/>
              <a:t> </a:t>
            </a:r>
            <a:r>
              <a:rPr lang="fr-FR" dirty="0" smtClean="0"/>
              <a:t>Oubli d’informations,</a:t>
            </a:r>
            <a:r>
              <a:rPr lang="fr-FR" baseline="0" dirty="0" smtClean="0"/>
              <a:t> </a:t>
            </a:r>
            <a:r>
              <a:rPr lang="fr-FR" dirty="0" smtClean="0"/>
              <a:t>Utilisation des polices,</a:t>
            </a:r>
            <a:r>
              <a:rPr lang="fr-FR" baseline="0" dirty="0" smtClean="0"/>
              <a:t> </a:t>
            </a:r>
            <a:r>
              <a:rPr lang="fr-FR" dirty="0" smtClean="0"/>
              <a:t>des invariants, des graisses,</a:t>
            </a:r>
            <a:r>
              <a:rPr lang="fr-FR" baseline="0" dirty="0" smtClean="0"/>
              <a:t> </a:t>
            </a:r>
            <a:r>
              <a:rPr lang="fr-FR" dirty="0" smtClean="0"/>
              <a:t>Application des règles Typographiques, Alignement des textes,</a:t>
            </a:r>
            <a:r>
              <a:rPr lang="fr-FR" baseline="0" dirty="0" smtClean="0"/>
              <a:t> </a:t>
            </a:r>
            <a:r>
              <a:rPr lang="fr-FR" dirty="0" smtClean="0"/>
              <a:t>en colonnes et en pied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122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Ben-</a:t>
            </a:r>
            <a:r>
              <a:rPr lang="fr-FR" baseline="0" dirty="0" err="1" smtClean="0"/>
              <a:t>days</a:t>
            </a:r>
            <a:r>
              <a:rPr lang="fr-FR" baseline="0" dirty="0" smtClean="0"/>
              <a:t> : séparation en CMJN ou couleurs d’accompagnements</a:t>
            </a:r>
          </a:p>
          <a:p>
            <a:r>
              <a:rPr lang="fr-FR" dirty="0" smtClean="0"/>
              <a:t>Typographie</a:t>
            </a:r>
            <a:r>
              <a:rPr lang="fr-FR" baseline="0" dirty="0" smtClean="0"/>
              <a:t> : césure, alignements des textes en pied, en colonnes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803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octobre 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octobre 8,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8.xml"/><Relationship Id="rId12" Type="http://schemas.microsoft.com/office/2007/relationships/diagramDrawing" Target="../diagrams/drawing8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8" Type="http://schemas.openxmlformats.org/officeDocument/2006/relationships/diagramData" Target="../diagrams/data8.xml"/><Relationship Id="rId9" Type="http://schemas.openxmlformats.org/officeDocument/2006/relationships/diagramLayout" Target="../diagrams/layout8.xml"/><Relationship Id="rId10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Prépresse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Quelques notions techniques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113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chaîne graphique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5004647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377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 1 : la conception : le dossier de fabrication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7140448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4687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 2 : la réalisation informatique – le traitement des visuels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553663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257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le traitement des </a:t>
            </a:r>
            <a:r>
              <a:rPr lang="fr-FR" dirty="0" smtClean="0"/>
              <a:t>visuels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1210162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860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058454"/>
          </a:xfrm>
        </p:spPr>
        <p:txBody>
          <a:bodyPr/>
          <a:lstStyle/>
          <a:p>
            <a:r>
              <a:rPr lang="fr-FR" dirty="0"/>
              <a:t>Etape 2 : la réalisation informatique – le traitement des </a:t>
            </a:r>
            <a:r>
              <a:rPr lang="fr-FR" dirty="0" smtClean="0"/>
              <a:t>visuels – résolution de sortie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0" y="1605643"/>
            <a:ext cx="7893456" cy="455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4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le traitement des visuels – résolution de sortie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268508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62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La mise en page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6023921"/>
              </p:ext>
            </p:extLst>
          </p:nvPr>
        </p:nvGraphicFramePr>
        <p:xfrm>
          <a:off x="381000" y="1271582"/>
          <a:ext cx="8509000" cy="5224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452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L’imposition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244600"/>
            <a:ext cx="8890457" cy="533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L’imposition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30400"/>
            <a:ext cx="8833304" cy="420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1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L’imposition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405" y="1041400"/>
            <a:ext cx="7312495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1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L’angle de marge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66900"/>
            <a:ext cx="8452284" cy="42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1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Les blancs d’imposition – le </a:t>
            </a:r>
            <a:r>
              <a:rPr lang="fr-FR" dirty="0" err="1" smtClean="0"/>
              <a:t>grecquage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1320800"/>
            <a:ext cx="6836286" cy="516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6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50717356"/>
              </p:ext>
            </p:extLst>
          </p:nvPr>
        </p:nvGraphicFramePr>
        <p:xfrm>
          <a:off x="822960" y="1097280"/>
          <a:ext cx="3200400" cy="371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Espace réservé du contenu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14228683"/>
              </p:ext>
            </p:extLst>
          </p:nvPr>
        </p:nvGraphicFramePr>
        <p:xfrm>
          <a:off x="4700016" y="1097280"/>
          <a:ext cx="3200400" cy="371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 2 : la réalisation informatique – la mise en page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71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</a:t>
            </a:r>
            <a:r>
              <a:rPr lang="fr-FR" dirty="0" smtClean="0"/>
              <a:t>L’impression</a:t>
            </a:r>
            <a:br>
              <a:rPr lang="fr-FR" dirty="0" smtClean="0"/>
            </a:br>
            <a:r>
              <a:rPr lang="fr-FR" dirty="0" smtClean="0"/>
              <a:t>le BAT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254741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8791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 3 : l’impression – le BAT : les gammes de contrôle des couleurs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1592907"/>
            <a:ext cx="6286500" cy="21209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4342841"/>
            <a:ext cx="6172517" cy="135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0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3 : l’impression – le BAT : les </a:t>
            </a:r>
            <a:r>
              <a:rPr lang="fr-FR" dirty="0" smtClean="0"/>
              <a:t>barres de </a:t>
            </a:r>
            <a:r>
              <a:rPr lang="fr-FR" dirty="0"/>
              <a:t>contrôle des couleurs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2019300"/>
            <a:ext cx="7849003" cy="279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3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3 : l’impression – le BAT : les barres de contrôle des couleurs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1501995"/>
            <a:ext cx="7874405" cy="494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7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3 : l’impression – </a:t>
            </a:r>
            <a:r>
              <a:rPr lang="fr-FR" dirty="0" smtClean="0"/>
              <a:t>La finition et le façonnage : le brochage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9790084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621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3 : l’impression – La finition et le façonnage : </a:t>
            </a:r>
            <a:r>
              <a:rPr lang="fr-FR" dirty="0" smtClean="0"/>
              <a:t>autres finitions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385291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275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Été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Ciel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1443</TotalTime>
  <Words>1117</Words>
  <Application>Microsoft Macintosh PowerPoint</Application>
  <PresentationFormat>Présentation à l'écran (4:3)</PresentationFormat>
  <Paragraphs>118</Paragraphs>
  <Slides>20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Angles</vt:lpstr>
      <vt:lpstr>Prépresse</vt:lpstr>
      <vt:lpstr>La chaîne graphique</vt:lpstr>
      <vt:lpstr>Etape 1 : la conception : le dossier de fabrication</vt:lpstr>
      <vt:lpstr>Etape 2 : la réalisation informatique – le traitement des visuels</vt:lpstr>
      <vt:lpstr>Etape 2 : la réalisation informatique – le traitement des visuels</vt:lpstr>
      <vt:lpstr>Etape 2 : la réalisation informatique – le traitement des visuels – résolution de sortie</vt:lpstr>
      <vt:lpstr>Etape 2 : la réalisation informatique – le traitement des visuels – résolution de sortie</vt:lpstr>
      <vt:lpstr>Etape 2 : la réalisation informatique – La mise en page</vt:lpstr>
      <vt:lpstr>Etape 2 : la réalisation informatique – L’imposition</vt:lpstr>
      <vt:lpstr>Etape 2 : la réalisation informatique – L’imposition</vt:lpstr>
      <vt:lpstr>Etape 2 : la réalisation informatique – L’imposition</vt:lpstr>
      <vt:lpstr>Etape 2 : la réalisation informatique – L’angle de marge</vt:lpstr>
      <vt:lpstr>Etape 2 : la réalisation informatique – Les blancs d’imposition – le grecquage</vt:lpstr>
      <vt:lpstr>Etape 2 : la réalisation informatique – la mise en page</vt:lpstr>
      <vt:lpstr>Etape 2 : L’impression le BAT</vt:lpstr>
      <vt:lpstr>Etape 3 : l’impression – le BAT : les gammes de contrôle des couleurs</vt:lpstr>
      <vt:lpstr>Etape 3 : l’impression – le BAT : les barres de contrôle des couleurs</vt:lpstr>
      <vt:lpstr>Etape 3 : l’impression – le BAT : les barres de contrôle des couleurs</vt:lpstr>
      <vt:lpstr>Etape 3 : l’impression – La finition et le façonnage : le brochage</vt:lpstr>
      <vt:lpstr>Etape 3 : l’impression – La finition et le façonnage : autres finitions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Prépresse</dc:title>
  <dc:creator>Henri</dc:creator>
  <cp:lastModifiedBy>Henri</cp:lastModifiedBy>
  <cp:revision>28</cp:revision>
  <dcterms:created xsi:type="dcterms:W3CDTF">2014-09-30T07:29:44Z</dcterms:created>
  <dcterms:modified xsi:type="dcterms:W3CDTF">2014-10-08T20:22:43Z</dcterms:modified>
</cp:coreProperties>
</file>